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302" r:id="rId4"/>
    <p:sldId id="303" r:id="rId5"/>
    <p:sldId id="304" r:id="rId6"/>
    <p:sldId id="305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78" d="100"/>
          <a:sy n="78" d="100"/>
        </p:scale>
        <p:origin x="-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AFD9-739C-43E8-A576-BD3F308AB6F6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93DC-BEB2-4AA6-A73A-8F19D9CCB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8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67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48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32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3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5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40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42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48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95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52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8BC7-560F-4D88-A25B-1DAD6AABC8F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DEAD-72D3-4FDF-878A-86EF7CADC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24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53977" y="646840"/>
            <a:ext cx="825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</a:rPr>
              <a:t>Геометрия </a:t>
            </a:r>
            <a:endParaRPr lang="ru-RU" b="1" i="0" dirty="0"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4723596" y="1859002"/>
            <a:ext cx="6948401" cy="4355716"/>
          </a:xfrm>
          <a:custGeom>
            <a:avLst/>
            <a:gdLst>
              <a:gd name="connsiteX0" fmla="*/ 0 w 6429420"/>
              <a:gd name="connsiteY0" fmla="*/ 0 h 5000660"/>
              <a:gd name="connsiteX1" fmla="*/ 6429420 w 6429420"/>
              <a:gd name="connsiteY1" fmla="*/ 0 h 5000660"/>
              <a:gd name="connsiteX2" fmla="*/ 6429420 w 6429420"/>
              <a:gd name="connsiteY2" fmla="*/ 5000660 h 5000660"/>
              <a:gd name="connsiteX3" fmla="*/ 0 w 6429420"/>
              <a:gd name="connsiteY3" fmla="*/ 5000660 h 5000660"/>
              <a:gd name="connsiteX4" fmla="*/ 0 w 6429420"/>
              <a:gd name="connsiteY4" fmla="*/ 0 h 5000660"/>
              <a:gd name="connsiteX0" fmla="*/ 0 w 6960761"/>
              <a:gd name="connsiteY0" fmla="*/ 691979 h 5000660"/>
              <a:gd name="connsiteX1" fmla="*/ 6960761 w 6960761"/>
              <a:gd name="connsiteY1" fmla="*/ 0 h 5000660"/>
              <a:gd name="connsiteX2" fmla="*/ 6960761 w 6960761"/>
              <a:gd name="connsiteY2" fmla="*/ 5000660 h 5000660"/>
              <a:gd name="connsiteX3" fmla="*/ 531341 w 6960761"/>
              <a:gd name="connsiteY3" fmla="*/ 5000660 h 5000660"/>
              <a:gd name="connsiteX4" fmla="*/ 0 w 6960761"/>
              <a:gd name="connsiteY4" fmla="*/ 691979 h 5000660"/>
              <a:gd name="connsiteX0" fmla="*/ 0 w 6960761"/>
              <a:gd name="connsiteY0" fmla="*/ 0 h 4308681"/>
              <a:gd name="connsiteX1" fmla="*/ 6874264 w 6960761"/>
              <a:gd name="connsiteY1" fmla="*/ 160638 h 4308681"/>
              <a:gd name="connsiteX2" fmla="*/ 6960761 w 6960761"/>
              <a:gd name="connsiteY2" fmla="*/ 4308681 h 4308681"/>
              <a:gd name="connsiteX3" fmla="*/ 531341 w 6960761"/>
              <a:gd name="connsiteY3" fmla="*/ 4308681 h 4308681"/>
              <a:gd name="connsiteX4" fmla="*/ 0 w 6960761"/>
              <a:gd name="connsiteY4" fmla="*/ 0 h 4308681"/>
              <a:gd name="connsiteX0" fmla="*/ 0 w 6960761"/>
              <a:gd name="connsiteY0" fmla="*/ 383691 h 4692372"/>
              <a:gd name="connsiteX1" fmla="*/ 6874264 w 6960761"/>
              <a:gd name="connsiteY1" fmla="*/ 544329 h 4692372"/>
              <a:gd name="connsiteX2" fmla="*/ 6960761 w 6960761"/>
              <a:gd name="connsiteY2" fmla="*/ 4692372 h 4692372"/>
              <a:gd name="connsiteX3" fmla="*/ 531341 w 6960761"/>
              <a:gd name="connsiteY3" fmla="*/ 4692372 h 4692372"/>
              <a:gd name="connsiteX4" fmla="*/ 0 w 6960761"/>
              <a:gd name="connsiteY4" fmla="*/ 383691 h 4692372"/>
              <a:gd name="connsiteX0" fmla="*/ 0 w 6960761"/>
              <a:gd name="connsiteY0" fmla="*/ 558891 h 4867572"/>
              <a:gd name="connsiteX1" fmla="*/ 6874264 w 6960761"/>
              <a:gd name="connsiteY1" fmla="*/ 719529 h 4867572"/>
              <a:gd name="connsiteX2" fmla="*/ 6960761 w 6960761"/>
              <a:gd name="connsiteY2" fmla="*/ 4867572 h 4867572"/>
              <a:gd name="connsiteX3" fmla="*/ 531341 w 6960761"/>
              <a:gd name="connsiteY3" fmla="*/ 4867572 h 4867572"/>
              <a:gd name="connsiteX4" fmla="*/ 0 w 6960761"/>
              <a:gd name="connsiteY4" fmla="*/ 558891 h 4867572"/>
              <a:gd name="connsiteX0" fmla="*/ 160638 w 6429420"/>
              <a:gd name="connsiteY0" fmla="*/ 506442 h 4889263"/>
              <a:gd name="connsiteX1" fmla="*/ 6342923 w 6429420"/>
              <a:gd name="connsiteY1" fmla="*/ 741220 h 4889263"/>
              <a:gd name="connsiteX2" fmla="*/ 6429420 w 6429420"/>
              <a:gd name="connsiteY2" fmla="*/ 4889263 h 4889263"/>
              <a:gd name="connsiteX3" fmla="*/ 0 w 6429420"/>
              <a:gd name="connsiteY3" fmla="*/ 4889263 h 4889263"/>
              <a:gd name="connsiteX4" fmla="*/ 160638 w 6429420"/>
              <a:gd name="connsiteY4" fmla="*/ 506442 h 4889263"/>
              <a:gd name="connsiteX0" fmla="*/ 801744 w 7070526"/>
              <a:gd name="connsiteY0" fmla="*/ 506442 h 4889263"/>
              <a:gd name="connsiteX1" fmla="*/ 6984029 w 7070526"/>
              <a:gd name="connsiteY1" fmla="*/ 741220 h 4889263"/>
              <a:gd name="connsiteX2" fmla="*/ 7070526 w 7070526"/>
              <a:gd name="connsiteY2" fmla="*/ 4889263 h 4889263"/>
              <a:gd name="connsiteX3" fmla="*/ 641106 w 7070526"/>
              <a:gd name="connsiteY3" fmla="*/ 4889263 h 4889263"/>
              <a:gd name="connsiteX4" fmla="*/ 801744 w 7070526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887341 w 6653460"/>
              <a:gd name="connsiteY2" fmla="*/ 3925436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668883 w 6653460"/>
              <a:gd name="connsiteY0" fmla="*/ 576651 h 4968268"/>
              <a:gd name="connsiteX1" fmla="*/ 6653460 w 6653460"/>
              <a:gd name="connsiteY1" fmla="*/ 712575 h 4968268"/>
              <a:gd name="connsiteX2" fmla="*/ 5108865 w 6653460"/>
              <a:gd name="connsiteY2" fmla="*/ 3414877 h 4968268"/>
              <a:gd name="connsiteX3" fmla="*/ 310537 w 6653460"/>
              <a:gd name="connsiteY3" fmla="*/ 4860618 h 4968268"/>
              <a:gd name="connsiteX4" fmla="*/ 865061 w 6653460"/>
              <a:gd name="connsiteY4" fmla="*/ 4389117 h 4968268"/>
              <a:gd name="connsiteX5" fmla="*/ 668883 w 6653460"/>
              <a:gd name="connsiteY5" fmla="*/ 576651 h 4968268"/>
              <a:gd name="connsiteX0" fmla="*/ 668883 w 6653460"/>
              <a:gd name="connsiteY0" fmla="*/ 341810 h 4733427"/>
              <a:gd name="connsiteX1" fmla="*/ 6653460 w 6653460"/>
              <a:gd name="connsiteY1" fmla="*/ 477734 h 4733427"/>
              <a:gd name="connsiteX2" fmla="*/ 5108865 w 6653460"/>
              <a:gd name="connsiteY2" fmla="*/ 3180036 h 4733427"/>
              <a:gd name="connsiteX3" fmla="*/ 310537 w 6653460"/>
              <a:gd name="connsiteY3" fmla="*/ 4625777 h 4733427"/>
              <a:gd name="connsiteX4" fmla="*/ 865061 w 6653460"/>
              <a:gd name="connsiteY4" fmla="*/ 4154276 h 4733427"/>
              <a:gd name="connsiteX5" fmla="*/ 668883 w 6653460"/>
              <a:gd name="connsiteY5" fmla="*/ 341810 h 4733427"/>
              <a:gd name="connsiteX0" fmla="*/ 668883 w 6653460"/>
              <a:gd name="connsiteY0" fmla="*/ 341810 h 5303880"/>
              <a:gd name="connsiteX1" fmla="*/ 6653460 w 6653460"/>
              <a:gd name="connsiteY1" fmla="*/ 477734 h 5303880"/>
              <a:gd name="connsiteX2" fmla="*/ 5566065 w 6653460"/>
              <a:gd name="connsiteY2" fmla="*/ 4279787 h 5303880"/>
              <a:gd name="connsiteX3" fmla="*/ 310537 w 6653460"/>
              <a:gd name="connsiteY3" fmla="*/ 4625777 h 5303880"/>
              <a:gd name="connsiteX4" fmla="*/ 865061 w 6653460"/>
              <a:gd name="connsiteY4" fmla="*/ 4154276 h 5303880"/>
              <a:gd name="connsiteX5" fmla="*/ 668883 w 6653460"/>
              <a:gd name="connsiteY5" fmla="*/ 341810 h 5303880"/>
              <a:gd name="connsiteX0" fmla="*/ 1286721 w 6653460"/>
              <a:gd name="connsiteY0" fmla="*/ 0 h 5851756"/>
              <a:gd name="connsiteX1" fmla="*/ 6653460 w 6653460"/>
              <a:gd name="connsiteY1" fmla="*/ 1025610 h 5851756"/>
              <a:gd name="connsiteX2" fmla="*/ 5566065 w 6653460"/>
              <a:gd name="connsiteY2" fmla="*/ 4827663 h 5851756"/>
              <a:gd name="connsiteX3" fmla="*/ 310537 w 6653460"/>
              <a:gd name="connsiteY3" fmla="*/ 5173653 h 5851756"/>
              <a:gd name="connsiteX4" fmla="*/ 865061 w 6653460"/>
              <a:gd name="connsiteY4" fmla="*/ 4702152 h 5851756"/>
              <a:gd name="connsiteX5" fmla="*/ 1286721 w 6653460"/>
              <a:gd name="connsiteY5" fmla="*/ 0 h 5851756"/>
              <a:gd name="connsiteX0" fmla="*/ 1849356 w 7216095"/>
              <a:gd name="connsiteY0" fmla="*/ 0 h 5851756"/>
              <a:gd name="connsiteX1" fmla="*/ 7216095 w 7216095"/>
              <a:gd name="connsiteY1" fmla="*/ 1025610 h 5851756"/>
              <a:gd name="connsiteX2" fmla="*/ 6128700 w 7216095"/>
              <a:gd name="connsiteY2" fmla="*/ 4827663 h 5851756"/>
              <a:gd name="connsiteX3" fmla="*/ 873172 w 7216095"/>
              <a:gd name="connsiteY3" fmla="*/ 5173653 h 5851756"/>
              <a:gd name="connsiteX4" fmla="*/ 1427696 w 7216095"/>
              <a:gd name="connsiteY4" fmla="*/ 4702152 h 5851756"/>
              <a:gd name="connsiteX5" fmla="*/ 1849356 w 7216095"/>
              <a:gd name="connsiteY5" fmla="*/ 0 h 5851756"/>
              <a:gd name="connsiteX0" fmla="*/ 2136404 w 7503143"/>
              <a:gd name="connsiteY0" fmla="*/ 0 h 5851756"/>
              <a:gd name="connsiteX1" fmla="*/ 7503143 w 7503143"/>
              <a:gd name="connsiteY1" fmla="*/ 1025610 h 5851756"/>
              <a:gd name="connsiteX2" fmla="*/ 6415748 w 7503143"/>
              <a:gd name="connsiteY2" fmla="*/ 4827663 h 5851756"/>
              <a:gd name="connsiteX3" fmla="*/ 1160220 w 7503143"/>
              <a:gd name="connsiteY3" fmla="*/ 5173653 h 5851756"/>
              <a:gd name="connsiteX4" fmla="*/ 862128 w 7503143"/>
              <a:gd name="connsiteY4" fmla="*/ 3248237 h 5851756"/>
              <a:gd name="connsiteX5" fmla="*/ 2136404 w 7503143"/>
              <a:gd name="connsiteY5" fmla="*/ 0 h 5851756"/>
              <a:gd name="connsiteX0" fmla="*/ 2136404 w 7866060"/>
              <a:gd name="connsiteY0" fmla="*/ 0 h 5364939"/>
              <a:gd name="connsiteX1" fmla="*/ 7503143 w 7866060"/>
              <a:gd name="connsiteY1" fmla="*/ 1025610 h 5364939"/>
              <a:gd name="connsiteX2" fmla="*/ 7070656 w 7866060"/>
              <a:gd name="connsiteY2" fmla="*/ 4086453 h 5364939"/>
              <a:gd name="connsiteX3" fmla="*/ 1160220 w 7866060"/>
              <a:gd name="connsiteY3" fmla="*/ 5173653 h 5364939"/>
              <a:gd name="connsiteX4" fmla="*/ 862128 w 7866060"/>
              <a:gd name="connsiteY4" fmla="*/ 3248237 h 5364939"/>
              <a:gd name="connsiteX5" fmla="*/ 2136404 w 7866060"/>
              <a:gd name="connsiteY5" fmla="*/ 0 h 5364939"/>
              <a:gd name="connsiteX0" fmla="*/ 2136404 w 7503143"/>
              <a:gd name="connsiteY0" fmla="*/ 0 h 5364939"/>
              <a:gd name="connsiteX1" fmla="*/ 7503143 w 7503143"/>
              <a:gd name="connsiteY1" fmla="*/ 1025610 h 5364939"/>
              <a:gd name="connsiteX2" fmla="*/ 7070656 w 7503143"/>
              <a:gd name="connsiteY2" fmla="*/ 4086453 h 5364939"/>
              <a:gd name="connsiteX3" fmla="*/ 1160220 w 7503143"/>
              <a:gd name="connsiteY3" fmla="*/ 5173653 h 5364939"/>
              <a:gd name="connsiteX4" fmla="*/ 862128 w 7503143"/>
              <a:gd name="connsiteY4" fmla="*/ 3248237 h 5364939"/>
              <a:gd name="connsiteX5" fmla="*/ 2136404 w 7503143"/>
              <a:gd name="connsiteY5" fmla="*/ 0 h 5364939"/>
              <a:gd name="connsiteX0" fmla="*/ 2136404 w 7503143"/>
              <a:gd name="connsiteY0" fmla="*/ 0 h 5184652"/>
              <a:gd name="connsiteX1" fmla="*/ 7503143 w 7503143"/>
              <a:gd name="connsiteY1" fmla="*/ 1025610 h 5184652"/>
              <a:gd name="connsiteX2" fmla="*/ 7070656 w 7503143"/>
              <a:gd name="connsiteY2" fmla="*/ 4086453 h 5184652"/>
              <a:gd name="connsiteX3" fmla="*/ 1160220 w 7503143"/>
              <a:gd name="connsiteY3" fmla="*/ 5173653 h 5184652"/>
              <a:gd name="connsiteX4" fmla="*/ 862128 w 7503143"/>
              <a:gd name="connsiteY4" fmla="*/ 3248237 h 5184652"/>
              <a:gd name="connsiteX5" fmla="*/ 2136404 w 7503143"/>
              <a:gd name="connsiteY5" fmla="*/ 0 h 5184652"/>
              <a:gd name="connsiteX0" fmla="*/ 2136404 w 7503143"/>
              <a:gd name="connsiteY0" fmla="*/ 0 h 5255610"/>
              <a:gd name="connsiteX1" fmla="*/ 7503143 w 7503143"/>
              <a:gd name="connsiteY1" fmla="*/ 1025610 h 5255610"/>
              <a:gd name="connsiteX2" fmla="*/ 7120083 w 7503143"/>
              <a:gd name="connsiteY2" fmla="*/ 4955952 h 5255610"/>
              <a:gd name="connsiteX3" fmla="*/ 1160220 w 7503143"/>
              <a:gd name="connsiteY3" fmla="*/ 5173653 h 5255610"/>
              <a:gd name="connsiteX4" fmla="*/ 862128 w 7503143"/>
              <a:gd name="connsiteY4" fmla="*/ 3248237 h 5255610"/>
              <a:gd name="connsiteX5" fmla="*/ 2136404 w 7503143"/>
              <a:gd name="connsiteY5" fmla="*/ 0 h 5255610"/>
              <a:gd name="connsiteX0" fmla="*/ 2136404 w 7503143"/>
              <a:gd name="connsiteY0" fmla="*/ 0 h 5184652"/>
              <a:gd name="connsiteX1" fmla="*/ 7503143 w 7503143"/>
              <a:gd name="connsiteY1" fmla="*/ 1025610 h 5184652"/>
              <a:gd name="connsiteX2" fmla="*/ 7120083 w 7503143"/>
              <a:gd name="connsiteY2" fmla="*/ 4955952 h 5184652"/>
              <a:gd name="connsiteX3" fmla="*/ 1160220 w 7503143"/>
              <a:gd name="connsiteY3" fmla="*/ 5173653 h 5184652"/>
              <a:gd name="connsiteX4" fmla="*/ 862128 w 7503143"/>
              <a:gd name="connsiteY4" fmla="*/ 3248237 h 5184652"/>
              <a:gd name="connsiteX5" fmla="*/ 2136404 w 7503143"/>
              <a:gd name="connsiteY5" fmla="*/ 0 h 5184652"/>
              <a:gd name="connsiteX0" fmla="*/ 2136404 w 7503143"/>
              <a:gd name="connsiteY0" fmla="*/ 196534 h 5381186"/>
              <a:gd name="connsiteX1" fmla="*/ 5038711 w 7503143"/>
              <a:gd name="connsiteY1" fmla="*/ 375175 h 5381186"/>
              <a:gd name="connsiteX2" fmla="*/ 7503143 w 7503143"/>
              <a:gd name="connsiteY2" fmla="*/ 1222144 h 5381186"/>
              <a:gd name="connsiteX3" fmla="*/ 7120083 w 7503143"/>
              <a:gd name="connsiteY3" fmla="*/ 5152486 h 5381186"/>
              <a:gd name="connsiteX4" fmla="*/ 1160220 w 7503143"/>
              <a:gd name="connsiteY4" fmla="*/ 5370187 h 5381186"/>
              <a:gd name="connsiteX5" fmla="*/ 862128 w 7503143"/>
              <a:gd name="connsiteY5" fmla="*/ 3444771 h 5381186"/>
              <a:gd name="connsiteX6" fmla="*/ 2136404 w 7503143"/>
              <a:gd name="connsiteY6" fmla="*/ 196534 h 5381186"/>
              <a:gd name="connsiteX0" fmla="*/ 2322979 w 7059524"/>
              <a:gd name="connsiteY0" fmla="*/ 266120 h 5223444"/>
              <a:gd name="connsiteX1" fmla="*/ 4595092 w 7059524"/>
              <a:gd name="connsiteY1" fmla="*/ 216695 h 5223444"/>
              <a:gd name="connsiteX2" fmla="*/ 7059524 w 7059524"/>
              <a:gd name="connsiteY2" fmla="*/ 1063664 h 5223444"/>
              <a:gd name="connsiteX3" fmla="*/ 6676464 w 7059524"/>
              <a:gd name="connsiteY3" fmla="*/ 4994006 h 5223444"/>
              <a:gd name="connsiteX4" fmla="*/ 716601 w 7059524"/>
              <a:gd name="connsiteY4" fmla="*/ 5211707 h 5223444"/>
              <a:gd name="connsiteX5" fmla="*/ 418509 w 7059524"/>
              <a:gd name="connsiteY5" fmla="*/ 3286291 h 5223444"/>
              <a:gd name="connsiteX6" fmla="*/ 2322979 w 7059524"/>
              <a:gd name="connsiteY6" fmla="*/ 266120 h 5223444"/>
              <a:gd name="connsiteX0" fmla="*/ 2164914 w 6901459"/>
              <a:gd name="connsiteY0" fmla="*/ 266120 h 5222653"/>
              <a:gd name="connsiteX1" fmla="*/ 4437027 w 6901459"/>
              <a:gd name="connsiteY1" fmla="*/ 216695 h 5222653"/>
              <a:gd name="connsiteX2" fmla="*/ 6901459 w 6901459"/>
              <a:gd name="connsiteY2" fmla="*/ 1063664 h 5222653"/>
              <a:gd name="connsiteX3" fmla="*/ 6518399 w 6901459"/>
              <a:gd name="connsiteY3" fmla="*/ 4994006 h 5222653"/>
              <a:gd name="connsiteX4" fmla="*/ 558536 w 6901459"/>
              <a:gd name="connsiteY4" fmla="*/ 5211707 h 5222653"/>
              <a:gd name="connsiteX5" fmla="*/ 260444 w 6901459"/>
              <a:gd name="connsiteY5" fmla="*/ 3286291 h 5222653"/>
              <a:gd name="connsiteX6" fmla="*/ 124517 w 6901459"/>
              <a:gd name="connsiteY6" fmla="*/ 872381 h 5222653"/>
              <a:gd name="connsiteX7" fmla="*/ 2164914 w 6901459"/>
              <a:gd name="connsiteY7" fmla="*/ 266120 h 5222653"/>
              <a:gd name="connsiteX0" fmla="*/ 2164914 w 7037788"/>
              <a:gd name="connsiteY0" fmla="*/ 266120 h 5222653"/>
              <a:gd name="connsiteX1" fmla="*/ 4437027 w 7037788"/>
              <a:gd name="connsiteY1" fmla="*/ 216695 h 5222653"/>
              <a:gd name="connsiteX2" fmla="*/ 6901459 w 7037788"/>
              <a:gd name="connsiteY2" fmla="*/ 1063664 h 5222653"/>
              <a:gd name="connsiteX3" fmla="*/ 6648885 w 7037788"/>
              <a:gd name="connsiteY3" fmla="*/ 2825188 h 5222653"/>
              <a:gd name="connsiteX4" fmla="*/ 6518399 w 7037788"/>
              <a:gd name="connsiteY4" fmla="*/ 4994006 h 5222653"/>
              <a:gd name="connsiteX5" fmla="*/ 558536 w 7037788"/>
              <a:gd name="connsiteY5" fmla="*/ 5211707 h 5222653"/>
              <a:gd name="connsiteX6" fmla="*/ 260444 w 7037788"/>
              <a:gd name="connsiteY6" fmla="*/ 3286291 h 5222653"/>
              <a:gd name="connsiteX7" fmla="*/ 124517 w 7037788"/>
              <a:gd name="connsiteY7" fmla="*/ 872381 h 5222653"/>
              <a:gd name="connsiteX8" fmla="*/ 2164914 w 7037788"/>
              <a:gd name="connsiteY8" fmla="*/ 266120 h 5222653"/>
              <a:gd name="connsiteX0" fmla="*/ 2134809 w 7007683"/>
              <a:gd name="connsiteY0" fmla="*/ 266120 h 5220381"/>
              <a:gd name="connsiteX1" fmla="*/ 4406922 w 7007683"/>
              <a:gd name="connsiteY1" fmla="*/ 216695 h 5220381"/>
              <a:gd name="connsiteX2" fmla="*/ 6871354 w 7007683"/>
              <a:gd name="connsiteY2" fmla="*/ 1063664 h 5220381"/>
              <a:gd name="connsiteX3" fmla="*/ 6618780 w 7007683"/>
              <a:gd name="connsiteY3" fmla="*/ 2825188 h 5220381"/>
              <a:gd name="connsiteX4" fmla="*/ 6488294 w 7007683"/>
              <a:gd name="connsiteY4" fmla="*/ 4994006 h 5220381"/>
              <a:gd name="connsiteX5" fmla="*/ 528431 w 7007683"/>
              <a:gd name="connsiteY5" fmla="*/ 5211707 h 5220381"/>
              <a:gd name="connsiteX6" fmla="*/ 428048 w 7007683"/>
              <a:gd name="connsiteY6" fmla="*/ 2901432 h 5220381"/>
              <a:gd name="connsiteX7" fmla="*/ 94412 w 7007683"/>
              <a:gd name="connsiteY7" fmla="*/ 872381 h 5220381"/>
              <a:gd name="connsiteX8" fmla="*/ 2134809 w 7007683"/>
              <a:gd name="connsiteY8" fmla="*/ 266120 h 5220381"/>
              <a:gd name="connsiteX0" fmla="*/ 2145924 w 7018798"/>
              <a:gd name="connsiteY0" fmla="*/ 266120 h 4994006"/>
              <a:gd name="connsiteX1" fmla="*/ 4418037 w 7018798"/>
              <a:gd name="connsiteY1" fmla="*/ 216695 h 4994006"/>
              <a:gd name="connsiteX2" fmla="*/ 6882469 w 7018798"/>
              <a:gd name="connsiteY2" fmla="*/ 1063664 h 4994006"/>
              <a:gd name="connsiteX3" fmla="*/ 6629895 w 7018798"/>
              <a:gd name="connsiteY3" fmla="*/ 2825188 h 4994006"/>
              <a:gd name="connsiteX4" fmla="*/ 6499409 w 7018798"/>
              <a:gd name="connsiteY4" fmla="*/ 4994006 h 4994006"/>
              <a:gd name="connsiteX5" fmla="*/ 1107957 w 7018798"/>
              <a:gd name="connsiteY5" fmla="*/ 4213923 h 4994006"/>
              <a:gd name="connsiteX6" fmla="*/ 439163 w 7018798"/>
              <a:gd name="connsiteY6" fmla="*/ 2901432 h 4994006"/>
              <a:gd name="connsiteX7" fmla="*/ 105527 w 7018798"/>
              <a:gd name="connsiteY7" fmla="*/ 872381 h 4994006"/>
              <a:gd name="connsiteX8" fmla="*/ 2145924 w 7018798"/>
              <a:gd name="connsiteY8" fmla="*/ 266120 h 4994006"/>
              <a:gd name="connsiteX0" fmla="*/ 2145924 w 7018798"/>
              <a:gd name="connsiteY0" fmla="*/ 266120 h 4994006"/>
              <a:gd name="connsiteX1" fmla="*/ 4418037 w 7018798"/>
              <a:gd name="connsiteY1" fmla="*/ 216695 h 4994006"/>
              <a:gd name="connsiteX2" fmla="*/ 6882469 w 7018798"/>
              <a:gd name="connsiteY2" fmla="*/ 1063664 h 4994006"/>
              <a:gd name="connsiteX3" fmla="*/ 6629895 w 7018798"/>
              <a:gd name="connsiteY3" fmla="*/ 2825188 h 4994006"/>
              <a:gd name="connsiteX4" fmla="*/ 6499409 w 7018798"/>
              <a:gd name="connsiteY4" fmla="*/ 4994006 h 4994006"/>
              <a:gd name="connsiteX5" fmla="*/ 1107957 w 7018798"/>
              <a:gd name="connsiteY5" fmla="*/ 4213923 h 4994006"/>
              <a:gd name="connsiteX6" fmla="*/ 439163 w 7018798"/>
              <a:gd name="connsiteY6" fmla="*/ 2901432 h 4994006"/>
              <a:gd name="connsiteX7" fmla="*/ 105527 w 7018798"/>
              <a:gd name="connsiteY7" fmla="*/ 872381 h 4994006"/>
              <a:gd name="connsiteX8" fmla="*/ 2145924 w 7018798"/>
              <a:gd name="connsiteY8" fmla="*/ 266120 h 4994006"/>
              <a:gd name="connsiteX0" fmla="*/ 2145924 w 7018798"/>
              <a:gd name="connsiteY0" fmla="*/ 266120 h 5055381"/>
              <a:gd name="connsiteX1" fmla="*/ 4418037 w 7018798"/>
              <a:gd name="connsiteY1" fmla="*/ 216695 h 5055381"/>
              <a:gd name="connsiteX2" fmla="*/ 6882469 w 7018798"/>
              <a:gd name="connsiteY2" fmla="*/ 1063664 h 5055381"/>
              <a:gd name="connsiteX3" fmla="*/ 6629895 w 7018798"/>
              <a:gd name="connsiteY3" fmla="*/ 2825188 h 5055381"/>
              <a:gd name="connsiteX4" fmla="*/ 6499409 w 7018798"/>
              <a:gd name="connsiteY4" fmla="*/ 4994006 h 5055381"/>
              <a:gd name="connsiteX5" fmla="*/ 4207970 w 7018798"/>
              <a:gd name="connsiteY5" fmla="*/ 4165071 h 5055381"/>
              <a:gd name="connsiteX6" fmla="*/ 1107957 w 7018798"/>
              <a:gd name="connsiteY6" fmla="*/ 4213923 h 5055381"/>
              <a:gd name="connsiteX7" fmla="*/ 439163 w 7018798"/>
              <a:gd name="connsiteY7" fmla="*/ 2901432 h 5055381"/>
              <a:gd name="connsiteX8" fmla="*/ 105527 w 7018798"/>
              <a:gd name="connsiteY8" fmla="*/ 872381 h 5055381"/>
              <a:gd name="connsiteX9" fmla="*/ 2145924 w 7018798"/>
              <a:gd name="connsiteY9" fmla="*/ 266120 h 5055381"/>
              <a:gd name="connsiteX0" fmla="*/ 2143325 w 7016199"/>
              <a:gd name="connsiteY0" fmla="*/ 266120 h 5055381"/>
              <a:gd name="connsiteX1" fmla="*/ 4415438 w 7016199"/>
              <a:gd name="connsiteY1" fmla="*/ 216695 h 5055381"/>
              <a:gd name="connsiteX2" fmla="*/ 6879870 w 7016199"/>
              <a:gd name="connsiteY2" fmla="*/ 1063664 h 5055381"/>
              <a:gd name="connsiteX3" fmla="*/ 6627296 w 7016199"/>
              <a:gd name="connsiteY3" fmla="*/ 2825188 h 5055381"/>
              <a:gd name="connsiteX4" fmla="*/ 6496810 w 7016199"/>
              <a:gd name="connsiteY4" fmla="*/ 4994006 h 5055381"/>
              <a:gd name="connsiteX5" fmla="*/ 4205371 w 7016199"/>
              <a:gd name="connsiteY5" fmla="*/ 4165071 h 5055381"/>
              <a:gd name="connsiteX6" fmla="*/ 981790 w 7016199"/>
              <a:gd name="connsiteY6" fmla="*/ 4484749 h 5055381"/>
              <a:gd name="connsiteX7" fmla="*/ 436564 w 7016199"/>
              <a:gd name="connsiteY7" fmla="*/ 2901432 h 5055381"/>
              <a:gd name="connsiteX8" fmla="*/ 102928 w 7016199"/>
              <a:gd name="connsiteY8" fmla="*/ 872381 h 5055381"/>
              <a:gd name="connsiteX9" fmla="*/ 2143325 w 7016199"/>
              <a:gd name="connsiteY9" fmla="*/ 266120 h 5055381"/>
              <a:gd name="connsiteX0" fmla="*/ 2147265 w 7020139"/>
              <a:gd name="connsiteY0" fmla="*/ 266120 h 5055381"/>
              <a:gd name="connsiteX1" fmla="*/ 4419378 w 7020139"/>
              <a:gd name="connsiteY1" fmla="*/ 216695 h 5055381"/>
              <a:gd name="connsiteX2" fmla="*/ 6883810 w 7020139"/>
              <a:gd name="connsiteY2" fmla="*/ 1063664 h 5055381"/>
              <a:gd name="connsiteX3" fmla="*/ 6631236 w 7020139"/>
              <a:gd name="connsiteY3" fmla="*/ 2825188 h 5055381"/>
              <a:gd name="connsiteX4" fmla="*/ 6500750 w 7020139"/>
              <a:gd name="connsiteY4" fmla="*/ 4994006 h 5055381"/>
              <a:gd name="connsiteX5" fmla="*/ 4209311 w 7020139"/>
              <a:gd name="connsiteY5" fmla="*/ 4165071 h 5055381"/>
              <a:gd name="connsiteX6" fmla="*/ 1171082 w 7020139"/>
              <a:gd name="connsiteY6" fmla="*/ 4370717 h 5055381"/>
              <a:gd name="connsiteX7" fmla="*/ 440504 w 7020139"/>
              <a:gd name="connsiteY7" fmla="*/ 2901432 h 5055381"/>
              <a:gd name="connsiteX8" fmla="*/ 106868 w 7020139"/>
              <a:gd name="connsiteY8" fmla="*/ 872381 h 5055381"/>
              <a:gd name="connsiteX9" fmla="*/ 2147265 w 7020139"/>
              <a:gd name="connsiteY9" fmla="*/ 266120 h 5055381"/>
              <a:gd name="connsiteX0" fmla="*/ 2131790 w 7004664"/>
              <a:gd name="connsiteY0" fmla="*/ 266120 h 5055381"/>
              <a:gd name="connsiteX1" fmla="*/ 4403903 w 7004664"/>
              <a:gd name="connsiteY1" fmla="*/ 216695 h 5055381"/>
              <a:gd name="connsiteX2" fmla="*/ 6868335 w 7004664"/>
              <a:gd name="connsiteY2" fmla="*/ 1063664 h 5055381"/>
              <a:gd name="connsiteX3" fmla="*/ 6615761 w 7004664"/>
              <a:gd name="connsiteY3" fmla="*/ 2825188 h 5055381"/>
              <a:gd name="connsiteX4" fmla="*/ 6485275 w 7004664"/>
              <a:gd name="connsiteY4" fmla="*/ 4994006 h 5055381"/>
              <a:gd name="connsiteX5" fmla="*/ 4193836 w 7004664"/>
              <a:gd name="connsiteY5" fmla="*/ 4165071 h 5055381"/>
              <a:gd name="connsiteX6" fmla="*/ 1155607 w 7004664"/>
              <a:gd name="connsiteY6" fmla="*/ 4370717 h 5055381"/>
              <a:gd name="connsiteX7" fmla="*/ 548597 w 7004664"/>
              <a:gd name="connsiteY7" fmla="*/ 2929941 h 5055381"/>
              <a:gd name="connsiteX8" fmla="*/ 91393 w 7004664"/>
              <a:gd name="connsiteY8" fmla="*/ 872381 h 5055381"/>
              <a:gd name="connsiteX9" fmla="*/ 2131790 w 7004664"/>
              <a:gd name="connsiteY9" fmla="*/ 266120 h 5055381"/>
              <a:gd name="connsiteX0" fmla="*/ 2113648 w 6986522"/>
              <a:gd name="connsiteY0" fmla="*/ 266120 h 5055381"/>
              <a:gd name="connsiteX1" fmla="*/ 4385761 w 6986522"/>
              <a:gd name="connsiteY1" fmla="*/ 216695 h 5055381"/>
              <a:gd name="connsiteX2" fmla="*/ 6850193 w 6986522"/>
              <a:gd name="connsiteY2" fmla="*/ 1063664 h 5055381"/>
              <a:gd name="connsiteX3" fmla="*/ 6597619 w 6986522"/>
              <a:gd name="connsiteY3" fmla="*/ 2825188 h 5055381"/>
              <a:gd name="connsiteX4" fmla="*/ 6467133 w 6986522"/>
              <a:gd name="connsiteY4" fmla="*/ 4994006 h 5055381"/>
              <a:gd name="connsiteX5" fmla="*/ 4175694 w 6986522"/>
              <a:gd name="connsiteY5" fmla="*/ 4165071 h 5055381"/>
              <a:gd name="connsiteX6" fmla="*/ 1137465 w 6986522"/>
              <a:gd name="connsiteY6" fmla="*/ 4370717 h 5055381"/>
              <a:gd name="connsiteX7" fmla="*/ 530455 w 6986522"/>
              <a:gd name="connsiteY7" fmla="*/ 2929941 h 5055381"/>
              <a:gd name="connsiteX8" fmla="*/ 73251 w 6986522"/>
              <a:gd name="connsiteY8" fmla="*/ 872381 h 5055381"/>
              <a:gd name="connsiteX9" fmla="*/ 2113648 w 6986522"/>
              <a:gd name="connsiteY9" fmla="*/ 266120 h 5055381"/>
              <a:gd name="connsiteX0" fmla="*/ 2113648 w 6986522"/>
              <a:gd name="connsiteY0" fmla="*/ 266120 h 4584564"/>
              <a:gd name="connsiteX1" fmla="*/ 4385761 w 6986522"/>
              <a:gd name="connsiteY1" fmla="*/ 216695 h 4584564"/>
              <a:gd name="connsiteX2" fmla="*/ 6850193 w 6986522"/>
              <a:gd name="connsiteY2" fmla="*/ 1063664 h 4584564"/>
              <a:gd name="connsiteX3" fmla="*/ 6597619 w 6986522"/>
              <a:gd name="connsiteY3" fmla="*/ 2825188 h 4584564"/>
              <a:gd name="connsiteX4" fmla="*/ 6244712 w 6986522"/>
              <a:gd name="connsiteY4" fmla="*/ 4480860 h 4584564"/>
              <a:gd name="connsiteX5" fmla="*/ 4175694 w 6986522"/>
              <a:gd name="connsiteY5" fmla="*/ 4165071 h 4584564"/>
              <a:gd name="connsiteX6" fmla="*/ 1137465 w 6986522"/>
              <a:gd name="connsiteY6" fmla="*/ 4370717 h 4584564"/>
              <a:gd name="connsiteX7" fmla="*/ 530455 w 6986522"/>
              <a:gd name="connsiteY7" fmla="*/ 2929941 h 4584564"/>
              <a:gd name="connsiteX8" fmla="*/ 73251 w 6986522"/>
              <a:gd name="connsiteY8" fmla="*/ 872381 h 4584564"/>
              <a:gd name="connsiteX9" fmla="*/ 2113648 w 6986522"/>
              <a:gd name="connsiteY9" fmla="*/ 266120 h 4584564"/>
              <a:gd name="connsiteX0" fmla="*/ 2113648 w 6986522"/>
              <a:gd name="connsiteY0" fmla="*/ 325884 h 4644328"/>
              <a:gd name="connsiteX1" fmla="*/ 4435188 w 6986522"/>
              <a:gd name="connsiteY1" fmla="*/ 148173 h 4644328"/>
              <a:gd name="connsiteX2" fmla="*/ 6850193 w 6986522"/>
              <a:gd name="connsiteY2" fmla="*/ 1123428 h 4644328"/>
              <a:gd name="connsiteX3" fmla="*/ 6597619 w 6986522"/>
              <a:gd name="connsiteY3" fmla="*/ 2884952 h 4644328"/>
              <a:gd name="connsiteX4" fmla="*/ 6244712 w 6986522"/>
              <a:gd name="connsiteY4" fmla="*/ 4540624 h 4644328"/>
              <a:gd name="connsiteX5" fmla="*/ 4175694 w 6986522"/>
              <a:gd name="connsiteY5" fmla="*/ 4224835 h 4644328"/>
              <a:gd name="connsiteX6" fmla="*/ 1137465 w 6986522"/>
              <a:gd name="connsiteY6" fmla="*/ 4430481 h 4644328"/>
              <a:gd name="connsiteX7" fmla="*/ 530455 w 6986522"/>
              <a:gd name="connsiteY7" fmla="*/ 2989705 h 4644328"/>
              <a:gd name="connsiteX8" fmla="*/ 73251 w 6986522"/>
              <a:gd name="connsiteY8" fmla="*/ 932145 h 4644328"/>
              <a:gd name="connsiteX9" fmla="*/ 2113648 w 6986522"/>
              <a:gd name="connsiteY9" fmla="*/ 325884 h 4644328"/>
              <a:gd name="connsiteX0" fmla="*/ 2113648 w 6986522"/>
              <a:gd name="connsiteY0" fmla="*/ 325884 h 4644328"/>
              <a:gd name="connsiteX1" fmla="*/ 4435188 w 6986522"/>
              <a:gd name="connsiteY1" fmla="*/ 148173 h 4644328"/>
              <a:gd name="connsiteX2" fmla="*/ 6850193 w 6986522"/>
              <a:gd name="connsiteY2" fmla="*/ 1123428 h 4644328"/>
              <a:gd name="connsiteX3" fmla="*/ 6597619 w 6986522"/>
              <a:gd name="connsiteY3" fmla="*/ 2884952 h 4644328"/>
              <a:gd name="connsiteX4" fmla="*/ 6244712 w 6986522"/>
              <a:gd name="connsiteY4" fmla="*/ 4540624 h 4644328"/>
              <a:gd name="connsiteX5" fmla="*/ 4175694 w 6986522"/>
              <a:gd name="connsiteY5" fmla="*/ 4224835 h 4644328"/>
              <a:gd name="connsiteX6" fmla="*/ 1137465 w 6986522"/>
              <a:gd name="connsiteY6" fmla="*/ 4430481 h 4644328"/>
              <a:gd name="connsiteX7" fmla="*/ 530455 w 6986522"/>
              <a:gd name="connsiteY7" fmla="*/ 2989705 h 4644328"/>
              <a:gd name="connsiteX8" fmla="*/ 73251 w 6986522"/>
              <a:gd name="connsiteY8" fmla="*/ 932145 h 4644328"/>
              <a:gd name="connsiteX9" fmla="*/ 2113648 w 6986522"/>
              <a:gd name="connsiteY9" fmla="*/ 325884 h 4644328"/>
              <a:gd name="connsiteX0" fmla="*/ 2113648 w 6986522"/>
              <a:gd name="connsiteY0" fmla="*/ 491900 h 4810344"/>
              <a:gd name="connsiteX1" fmla="*/ 4855317 w 6986522"/>
              <a:gd name="connsiteY1" fmla="*/ 71870 h 4810344"/>
              <a:gd name="connsiteX2" fmla="*/ 6850193 w 6986522"/>
              <a:gd name="connsiteY2" fmla="*/ 1289444 h 4810344"/>
              <a:gd name="connsiteX3" fmla="*/ 6597619 w 6986522"/>
              <a:gd name="connsiteY3" fmla="*/ 3050968 h 4810344"/>
              <a:gd name="connsiteX4" fmla="*/ 6244712 w 6986522"/>
              <a:gd name="connsiteY4" fmla="*/ 4706640 h 4810344"/>
              <a:gd name="connsiteX5" fmla="*/ 4175694 w 6986522"/>
              <a:gd name="connsiteY5" fmla="*/ 4390851 h 4810344"/>
              <a:gd name="connsiteX6" fmla="*/ 1137465 w 6986522"/>
              <a:gd name="connsiteY6" fmla="*/ 4596497 h 4810344"/>
              <a:gd name="connsiteX7" fmla="*/ 530455 w 6986522"/>
              <a:gd name="connsiteY7" fmla="*/ 3155721 h 4810344"/>
              <a:gd name="connsiteX8" fmla="*/ 73251 w 6986522"/>
              <a:gd name="connsiteY8" fmla="*/ 1098161 h 4810344"/>
              <a:gd name="connsiteX9" fmla="*/ 2113648 w 6986522"/>
              <a:gd name="connsiteY9" fmla="*/ 491900 h 4810344"/>
              <a:gd name="connsiteX0" fmla="*/ 2113648 w 6986522"/>
              <a:gd name="connsiteY0" fmla="*/ 491900 h 4810344"/>
              <a:gd name="connsiteX1" fmla="*/ 4855317 w 6986522"/>
              <a:gd name="connsiteY1" fmla="*/ 71870 h 4810344"/>
              <a:gd name="connsiteX2" fmla="*/ 6850193 w 6986522"/>
              <a:gd name="connsiteY2" fmla="*/ 1289444 h 4810344"/>
              <a:gd name="connsiteX3" fmla="*/ 6597619 w 6986522"/>
              <a:gd name="connsiteY3" fmla="*/ 3050968 h 4810344"/>
              <a:gd name="connsiteX4" fmla="*/ 6244712 w 6986522"/>
              <a:gd name="connsiteY4" fmla="*/ 4706640 h 4810344"/>
              <a:gd name="connsiteX5" fmla="*/ 4175694 w 6986522"/>
              <a:gd name="connsiteY5" fmla="*/ 4390851 h 4810344"/>
              <a:gd name="connsiteX6" fmla="*/ 1137465 w 6986522"/>
              <a:gd name="connsiteY6" fmla="*/ 4596497 h 4810344"/>
              <a:gd name="connsiteX7" fmla="*/ 530455 w 6986522"/>
              <a:gd name="connsiteY7" fmla="*/ 3155721 h 4810344"/>
              <a:gd name="connsiteX8" fmla="*/ 73251 w 6986522"/>
              <a:gd name="connsiteY8" fmla="*/ 1098161 h 4810344"/>
              <a:gd name="connsiteX9" fmla="*/ 2113648 w 6986522"/>
              <a:gd name="connsiteY9" fmla="*/ 491900 h 481034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26005 w 6986522"/>
              <a:gd name="connsiteY0" fmla="*/ 260563 h 4878342"/>
              <a:gd name="connsiteX1" fmla="*/ 5448442 w 6986522"/>
              <a:gd name="connsiteY1" fmla="*/ 225393 h 4878342"/>
              <a:gd name="connsiteX2" fmla="*/ 6850193 w 6986522"/>
              <a:gd name="connsiteY2" fmla="*/ 1357442 h 4878342"/>
              <a:gd name="connsiteX3" fmla="*/ 6597619 w 6986522"/>
              <a:gd name="connsiteY3" fmla="*/ 3118966 h 4878342"/>
              <a:gd name="connsiteX4" fmla="*/ 6244712 w 6986522"/>
              <a:gd name="connsiteY4" fmla="*/ 4774638 h 4878342"/>
              <a:gd name="connsiteX5" fmla="*/ 4175694 w 6986522"/>
              <a:gd name="connsiteY5" fmla="*/ 4458849 h 4878342"/>
              <a:gd name="connsiteX6" fmla="*/ 1137465 w 6986522"/>
              <a:gd name="connsiteY6" fmla="*/ 4664495 h 4878342"/>
              <a:gd name="connsiteX7" fmla="*/ 530455 w 6986522"/>
              <a:gd name="connsiteY7" fmla="*/ 3223719 h 4878342"/>
              <a:gd name="connsiteX8" fmla="*/ 73251 w 6986522"/>
              <a:gd name="connsiteY8" fmla="*/ 1166159 h 4878342"/>
              <a:gd name="connsiteX9" fmla="*/ 2126005 w 6986522"/>
              <a:gd name="connsiteY9" fmla="*/ 260563 h 4878342"/>
              <a:gd name="connsiteX0" fmla="*/ 2126005 w 6986522"/>
              <a:gd name="connsiteY0" fmla="*/ 260563 h 4878342"/>
              <a:gd name="connsiteX1" fmla="*/ 5448442 w 6986522"/>
              <a:gd name="connsiteY1" fmla="*/ 225393 h 4878342"/>
              <a:gd name="connsiteX2" fmla="*/ 6850193 w 6986522"/>
              <a:gd name="connsiteY2" fmla="*/ 1357442 h 4878342"/>
              <a:gd name="connsiteX3" fmla="*/ 6597619 w 6986522"/>
              <a:gd name="connsiteY3" fmla="*/ 3118966 h 4878342"/>
              <a:gd name="connsiteX4" fmla="*/ 6244712 w 6986522"/>
              <a:gd name="connsiteY4" fmla="*/ 4774638 h 4878342"/>
              <a:gd name="connsiteX5" fmla="*/ 4175694 w 6986522"/>
              <a:gd name="connsiteY5" fmla="*/ 4458849 h 4878342"/>
              <a:gd name="connsiteX6" fmla="*/ 1137465 w 6986522"/>
              <a:gd name="connsiteY6" fmla="*/ 4664495 h 4878342"/>
              <a:gd name="connsiteX7" fmla="*/ 530455 w 6986522"/>
              <a:gd name="connsiteY7" fmla="*/ 3223719 h 4878342"/>
              <a:gd name="connsiteX8" fmla="*/ 73251 w 6986522"/>
              <a:gd name="connsiteY8" fmla="*/ 1166159 h 4878342"/>
              <a:gd name="connsiteX9" fmla="*/ 2126005 w 6986522"/>
              <a:gd name="connsiteY9" fmla="*/ 260563 h 487834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93283 h 5096144"/>
              <a:gd name="connsiteX1" fmla="*/ 5856215 w 6986522"/>
              <a:gd name="connsiteY1" fmla="*/ 386179 h 5096144"/>
              <a:gd name="connsiteX2" fmla="*/ 6850193 w 6986522"/>
              <a:gd name="connsiteY2" fmla="*/ 1575244 h 5096144"/>
              <a:gd name="connsiteX3" fmla="*/ 6597619 w 6986522"/>
              <a:gd name="connsiteY3" fmla="*/ 3336768 h 5096144"/>
              <a:gd name="connsiteX4" fmla="*/ 6244712 w 6986522"/>
              <a:gd name="connsiteY4" fmla="*/ 4992440 h 5096144"/>
              <a:gd name="connsiteX5" fmla="*/ 4175694 w 6986522"/>
              <a:gd name="connsiteY5" fmla="*/ 4676651 h 5096144"/>
              <a:gd name="connsiteX6" fmla="*/ 1137465 w 6986522"/>
              <a:gd name="connsiteY6" fmla="*/ 4882297 h 5096144"/>
              <a:gd name="connsiteX7" fmla="*/ 530455 w 6986522"/>
              <a:gd name="connsiteY7" fmla="*/ 3441521 h 5096144"/>
              <a:gd name="connsiteX8" fmla="*/ 73251 w 6986522"/>
              <a:gd name="connsiteY8" fmla="*/ 1383961 h 5096144"/>
              <a:gd name="connsiteX9" fmla="*/ 1977724 w 6986522"/>
              <a:gd name="connsiteY9" fmla="*/ 193283 h 5096144"/>
              <a:gd name="connsiteX0" fmla="*/ 1977724 w 6986522"/>
              <a:gd name="connsiteY0" fmla="*/ 193283 h 5096144"/>
              <a:gd name="connsiteX1" fmla="*/ 5856215 w 6986522"/>
              <a:gd name="connsiteY1" fmla="*/ 386179 h 5096144"/>
              <a:gd name="connsiteX2" fmla="*/ 6850193 w 6986522"/>
              <a:gd name="connsiteY2" fmla="*/ 1575244 h 5096144"/>
              <a:gd name="connsiteX3" fmla="*/ 6597619 w 6986522"/>
              <a:gd name="connsiteY3" fmla="*/ 3336768 h 5096144"/>
              <a:gd name="connsiteX4" fmla="*/ 6244712 w 6986522"/>
              <a:gd name="connsiteY4" fmla="*/ 4992440 h 5096144"/>
              <a:gd name="connsiteX5" fmla="*/ 4175694 w 6986522"/>
              <a:gd name="connsiteY5" fmla="*/ 4676651 h 5096144"/>
              <a:gd name="connsiteX6" fmla="*/ 1137465 w 6986522"/>
              <a:gd name="connsiteY6" fmla="*/ 4882297 h 5096144"/>
              <a:gd name="connsiteX7" fmla="*/ 530455 w 6986522"/>
              <a:gd name="connsiteY7" fmla="*/ 3441521 h 5096144"/>
              <a:gd name="connsiteX8" fmla="*/ 73251 w 6986522"/>
              <a:gd name="connsiteY8" fmla="*/ 1383961 h 5096144"/>
              <a:gd name="connsiteX9" fmla="*/ 1977724 w 6986522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1977336 w 6986134"/>
              <a:gd name="connsiteY0" fmla="*/ 193283 h 5096144"/>
              <a:gd name="connsiteX1" fmla="*/ 5855827 w 6986134"/>
              <a:gd name="connsiteY1" fmla="*/ 386179 h 5096144"/>
              <a:gd name="connsiteX2" fmla="*/ 6849805 w 6986134"/>
              <a:gd name="connsiteY2" fmla="*/ 1575244 h 5096144"/>
              <a:gd name="connsiteX3" fmla="*/ 6597231 w 6986134"/>
              <a:gd name="connsiteY3" fmla="*/ 3336768 h 5096144"/>
              <a:gd name="connsiteX4" fmla="*/ 6244324 w 6986134"/>
              <a:gd name="connsiteY4" fmla="*/ 4992440 h 5096144"/>
              <a:gd name="connsiteX5" fmla="*/ 4175306 w 6986134"/>
              <a:gd name="connsiteY5" fmla="*/ 4676651 h 5096144"/>
              <a:gd name="connsiteX6" fmla="*/ 1581921 w 6986134"/>
              <a:gd name="connsiteY6" fmla="*/ 4383405 h 5096144"/>
              <a:gd name="connsiteX7" fmla="*/ 814272 w 6986134"/>
              <a:gd name="connsiteY7" fmla="*/ 2814342 h 5096144"/>
              <a:gd name="connsiteX8" fmla="*/ 72863 w 6986134"/>
              <a:gd name="connsiteY8" fmla="*/ 1383961 h 5096144"/>
              <a:gd name="connsiteX9" fmla="*/ 1977336 w 6986134"/>
              <a:gd name="connsiteY9" fmla="*/ 193283 h 5096144"/>
              <a:gd name="connsiteX0" fmla="*/ 1941808 w 6950606"/>
              <a:gd name="connsiteY0" fmla="*/ 193283 h 5096144"/>
              <a:gd name="connsiteX1" fmla="*/ 5820299 w 6950606"/>
              <a:gd name="connsiteY1" fmla="*/ 386179 h 5096144"/>
              <a:gd name="connsiteX2" fmla="*/ 6814277 w 6950606"/>
              <a:gd name="connsiteY2" fmla="*/ 1575244 h 5096144"/>
              <a:gd name="connsiteX3" fmla="*/ 6561703 w 6950606"/>
              <a:gd name="connsiteY3" fmla="*/ 3336768 h 5096144"/>
              <a:gd name="connsiteX4" fmla="*/ 6208796 w 6950606"/>
              <a:gd name="connsiteY4" fmla="*/ 4992440 h 5096144"/>
              <a:gd name="connsiteX5" fmla="*/ 4139778 w 6950606"/>
              <a:gd name="connsiteY5" fmla="*/ 4676651 h 5096144"/>
              <a:gd name="connsiteX6" fmla="*/ 1546393 w 6950606"/>
              <a:gd name="connsiteY6" fmla="*/ 4383405 h 5096144"/>
              <a:gd name="connsiteX7" fmla="*/ 778744 w 6950606"/>
              <a:gd name="connsiteY7" fmla="*/ 2814342 h 5096144"/>
              <a:gd name="connsiteX8" fmla="*/ 37335 w 6950606"/>
              <a:gd name="connsiteY8" fmla="*/ 1383961 h 5096144"/>
              <a:gd name="connsiteX9" fmla="*/ 1941808 w 6950606"/>
              <a:gd name="connsiteY9" fmla="*/ 193283 h 5096144"/>
              <a:gd name="connsiteX0" fmla="*/ 1953493 w 6962291"/>
              <a:gd name="connsiteY0" fmla="*/ 193283 h 5096144"/>
              <a:gd name="connsiteX1" fmla="*/ 5831984 w 6962291"/>
              <a:gd name="connsiteY1" fmla="*/ 386179 h 5096144"/>
              <a:gd name="connsiteX2" fmla="*/ 6825962 w 6962291"/>
              <a:gd name="connsiteY2" fmla="*/ 1575244 h 5096144"/>
              <a:gd name="connsiteX3" fmla="*/ 6573388 w 6962291"/>
              <a:gd name="connsiteY3" fmla="*/ 3336768 h 5096144"/>
              <a:gd name="connsiteX4" fmla="*/ 6220481 w 6962291"/>
              <a:gd name="connsiteY4" fmla="*/ 4992440 h 5096144"/>
              <a:gd name="connsiteX5" fmla="*/ 4151463 w 6962291"/>
              <a:gd name="connsiteY5" fmla="*/ 4676651 h 5096144"/>
              <a:gd name="connsiteX6" fmla="*/ 1558078 w 6962291"/>
              <a:gd name="connsiteY6" fmla="*/ 4383405 h 5096144"/>
              <a:gd name="connsiteX7" fmla="*/ 790429 w 6962291"/>
              <a:gd name="connsiteY7" fmla="*/ 2814342 h 5096144"/>
              <a:gd name="connsiteX8" fmla="*/ 49020 w 6962291"/>
              <a:gd name="connsiteY8" fmla="*/ 1383961 h 5096144"/>
              <a:gd name="connsiteX9" fmla="*/ 1953493 w 6962291"/>
              <a:gd name="connsiteY9" fmla="*/ 193283 h 5096144"/>
              <a:gd name="connsiteX0" fmla="*/ 1953493 w 6934584"/>
              <a:gd name="connsiteY0" fmla="*/ 193283 h 5096144"/>
              <a:gd name="connsiteX1" fmla="*/ 5831984 w 6934584"/>
              <a:gd name="connsiteY1" fmla="*/ 386179 h 5096144"/>
              <a:gd name="connsiteX2" fmla="*/ 6825962 w 6934584"/>
              <a:gd name="connsiteY2" fmla="*/ 1575244 h 5096144"/>
              <a:gd name="connsiteX3" fmla="*/ 6350966 w 6934584"/>
              <a:gd name="connsiteY3" fmla="*/ 2994670 h 5096144"/>
              <a:gd name="connsiteX4" fmla="*/ 6220481 w 6934584"/>
              <a:gd name="connsiteY4" fmla="*/ 4992440 h 5096144"/>
              <a:gd name="connsiteX5" fmla="*/ 4151463 w 6934584"/>
              <a:gd name="connsiteY5" fmla="*/ 4676651 h 5096144"/>
              <a:gd name="connsiteX6" fmla="*/ 1558078 w 6934584"/>
              <a:gd name="connsiteY6" fmla="*/ 4383405 h 5096144"/>
              <a:gd name="connsiteX7" fmla="*/ 790429 w 6934584"/>
              <a:gd name="connsiteY7" fmla="*/ 2814342 h 5096144"/>
              <a:gd name="connsiteX8" fmla="*/ 49020 w 6934584"/>
              <a:gd name="connsiteY8" fmla="*/ 1383961 h 5096144"/>
              <a:gd name="connsiteX9" fmla="*/ 1953493 w 6934584"/>
              <a:gd name="connsiteY9" fmla="*/ 193283 h 5096144"/>
              <a:gd name="connsiteX0" fmla="*/ 1953493 w 6918783"/>
              <a:gd name="connsiteY0" fmla="*/ 193283 h 5096144"/>
              <a:gd name="connsiteX1" fmla="*/ 5831984 w 6918783"/>
              <a:gd name="connsiteY1" fmla="*/ 386179 h 5096144"/>
              <a:gd name="connsiteX2" fmla="*/ 6825962 w 6918783"/>
              <a:gd name="connsiteY2" fmla="*/ 1575244 h 5096144"/>
              <a:gd name="connsiteX3" fmla="*/ 6165615 w 6918783"/>
              <a:gd name="connsiteY3" fmla="*/ 2666826 h 5096144"/>
              <a:gd name="connsiteX4" fmla="*/ 6220481 w 6918783"/>
              <a:gd name="connsiteY4" fmla="*/ 4992440 h 5096144"/>
              <a:gd name="connsiteX5" fmla="*/ 4151463 w 6918783"/>
              <a:gd name="connsiteY5" fmla="*/ 4676651 h 5096144"/>
              <a:gd name="connsiteX6" fmla="*/ 1558078 w 6918783"/>
              <a:gd name="connsiteY6" fmla="*/ 4383405 h 5096144"/>
              <a:gd name="connsiteX7" fmla="*/ 790429 w 6918783"/>
              <a:gd name="connsiteY7" fmla="*/ 2814342 h 5096144"/>
              <a:gd name="connsiteX8" fmla="*/ 49020 w 6918783"/>
              <a:gd name="connsiteY8" fmla="*/ 1383961 h 5096144"/>
              <a:gd name="connsiteX9" fmla="*/ 1953493 w 6918783"/>
              <a:gd name="connsiteY9" fmla="*/ 193283 h 5096144"/>
              <a:gd name="connsiteX0" fmla="*/ 1953493 w 6918783"/>
              <a:gd name="connsiteY0" fmla="*/ 193283 h 5096144"/>
              <a:gd name="connsiteX1" fmla="*/ 5831984 w 6918783"/>
              <a:gd name="connsiteY1" fmla="*/ 386179 h 5096144"/>
              <a:gd name="connsiteX2" fmla="*/ 6825962 w 6918783"/>
              <a:gd name="connsiteY2" fmla="*/ 1575244 h 5096144"/>
              <a:gd name="connsiteX3" fmla="*/ 6165615 w 6918783"/>
              <a:gd name="connsiteY3" fmla="*/ 2666826 h 5096144"/>
              <a:gd name="connsiteX4" fmla="*/ 6220481 w 6918783"/>
              <a:gd name="connsiteY4" fmla="*/ 4992440 h 5096144"/>
              <a:gd name="connsiteX5" fmla="*/ 4151463 w 6918783"/>
              <a:gd name="connsiteY5" fmla="*/ 4676651 h 5096144"/>
              <a:gd name="connsiteX6" fmla="*/ 1558078 w 6918783"/>
              <a:gd name="connsiteY6" fmla="*/ 4383405 h 5096144"/>
              <a:gd name="connsiteX7" fmla="*/ 790429 w 6918783"/>
              <a:gd name="connsiteY7" fmla="*/ 2814342 h 5096144"/>
              <a:gd name="connsiteX8" fmla="*/ 49020 w 6918783"/>
              <a:gd name="connsiteY8" fmla="*/ 1383961 h 5096144"/>
              <a:gd name="connsiteX9" fmla="*/ 1953493 w 6918783"/>
              <a:gd name="connsiteY9" fmla="*/ 193283 h 5096144"/>
              <a:gd name="connsiteX0" fmla="*/ 1508650 w 6918783"/>
              <a:gd name="connsiteY0" fmla="*/ 199888 h 5074241"/>
              <a:gd name="connsiteX1" fmla="*/ 5831984 w 6918783"/>
              <a:gd name="connsiteY1" fmla="*/ 364276 h 5074241"/>
              <a:gd name="connsiteX2" fmla="*/ 6825962 w 6918783"/>
              <a:gd name="connsiteY2" fmla="*/ 1553341 h 5074241"/>
              <a:gd name="connsiteX3" fmla="*/ 6165615 w 6918783"/>
              <a:gd name="connsiteY3" fmla="*/ 2644923 h 5074241"/>
              <a:gd name="connsiteX4" fmla="*/ 6220481 w 6918783"/>
              <a:gd name="connsiteY4" fmla="*/ 4970537 h 5074241"/>
              <a:gd name="connsiteX5" fmla="*/ 4151463 w 6918783"/>
              <a:gd name="connsiteY5" fmla="*/ 4654748 h 5074241"/>
              <a:gd name="connsiteX6" fmla="*/ 1558078 w 6918783"/>
              <a:gd name="connsiteY6" fmla="*/ 4361502 h 5074241"/>
              <a:gd name="connsiteX7" fmla="*/ 790429 w 6918783"/>
              <a:gd name="connsiteY7" fmla="*/ 2792439 h 5074241"/>
              <a:gd name="connsiteX8" fmla="*/ 49020 w 6918783"/>
              <a:gd name="connsiteY8" fmla="*/ 1362058 h 5074241"/>
              <a:gd name="connsiteX9" fmla="*/ 1508650 w 6918783"/>
              <a:gd name="connsiteY9" fmla="*/ 199888 h 5074241"/>
              <a:gd name="connsiteX0" fmla="*/ 1518098 w 6928231"/>
              <a:gd name="connsiteY0" fmla="*/ 199888 h 5074241"/>
              <a:gd name="connsiteX1" fmla="*/ 5841432 w 6928231"/>
              <a:gd name="connsiteY1" fmla="*/ 364276 h 5074241"/>
              <a:gd name="connsiteX2" fmla="*/ 6835410 w 6928231"/>
              <a:gd name="connsiteY2" fmla="*/ 1553341 h 5074241"/>
              <a:gd name="connsiteX3" fmla="*/ 6175063 w 6928231"/>
              <a:gd name="connsiteY3" fmla="*/ 2644923 h 5074241"/>
              <a:gd name="connsiteX4" fmla="*/ 6229929 w 6928231"/>
              <a:gd name="connsiteY4" fmla="*/ 4970537 h 5074241"/>
              <a:gd name="connsiteX5" fmla="*/ 4160911 w 6928231"/>
              <a:gd name="connsiteY5" fmla="*/ 4654748 h 5074241"/>
              <a:gd name="connsiteX6" fmla="*/ 1567526 w 6928231"/>
              <a:gd name="connsiteY6" fmla="*/ 4361502 h 5074241"/>
              <a:gd name="connsiteX7" fmla="*/ 552742 w 6928231"/>
              <a:gd name="connsiteY7" fmla="*/ 2778185 h 5074241"/>
              <a:gd name="connsiteX8" fmla="*/ 58468 w 6928231"/>
              <a:gd name="connsiteY8" fmla="*/ 1362058 h 5074241"/>
              <a:gd name="connsiteX9" fmla="*/ 1518098 w 6928231"/>
              <a:gd name="connsiteY9" fmla="*/ 199888 h 5074241"/>
              <a:gd name="connsiteX0" fmla="*/ 1518098 w 6937113"/>
              <a:gd name="connsiteY0" fmla="*/ 199888 h 5074241"/>
              <a:gd name="connsiteX1" fmla="*/ 5841432 w 6937113"/>
              <a:gd name="connsiteY1" fmla="*/ 364276 h 5074241"/>
              <a:gd name="connsiteX2" fmla="*/ 6835410 w 6937113"/>
              <a:gd name="connsiteY2" fmla="*/ 1553341 h 5074241"/>
              <a:gd name="connsiteX3" fmla="*/ 6286274 w 6937113"/>
              <a:gd name="connsiteY3" fmla="*/ 2744701 h 5074241"/>
              <a:gd name="connsiteX4" fmla="*/ 6229929 w 6937113"/>
              <a:gd name="connsiteY4" fmla="*/ 4970537 h 5074241"/>
              <a:gd name="connsiteX5" fmla="*/ 4160911 w 6937113"/>
              <a:gd name="connsiteY5" fmla="*/ 4654748 h 5074241"/>
              <a:gd name="connsiteX6" fmla="*/ 1567526 w 6937113"/>
              <a:gd name="connsiteY6" fmla="*/ 4361502 h 5074241"/>
              <a:gd name="connsiteX7" fmla="*/ 552742 w 6937113"/>
              <a:gd name="connsiteY7" fmla="*/ 2778185 h 5074241"/>
              <a:gd name="connsiteX8" fmla="*/ 58468 w 6937113"/>
              <a:gd name="connsiteY8" fmla="*/ 1362058 h 5074241"/>
              <a:gd name="connsiteX9" fmla="*/ 1518098 w 6937113"/>
              <a:gd name="connsiteY9" fmla="*/ 199888 h 5074241"/>
              <a:gd name="connsiteX0" fmla="*/ 1518098 w 6948401"/>
              <a:gd name="connsiteY0" fmla="*/ 199888 h 5074241"/>
              <a:gd name="connsiteX1" fmla="*/ 5841432 w 6948401"/>
              <a:gd name="connsiteY1" fmla="*/ 364276 h 5074241"/>
              <a:gd name="connsiteX2" fmla="*/ 6847767 w 6948401"/>
              <a:gd name="connsiteY2" fmla="*/ 1410801 h 5074241"/>
              <a:gd name="connsiteX3" fmla="*/ 6286274 w 6948401"/>
              <a:gd name="connsiteY3" fmla="*/ 2744701 h 5074241"/>
              <a:gd name="connsiteX4" fmla="*/ 6229929 w 6948401"/>
              <a:gd name="connsiteY4" fmla="*/ 4970537 h 5074241"/>
              <a:gd name="connsiteX5" fmla="*/ 4160911 w 6948401"/>
              <a:gd name="connsiteY5" fmla="*/ 4654748 h 5074241"/>
              <a:gd name="connsiteX6" fmla="*/ 1567526 w 6948401"/>
              <a:gd name="connsiteY6" fmla="*/ 4361502 h 5074241"/>
              <a:gd name="connsiteX7" fmla="*/ 552742 w 6948401"/>
              <a:gd name="connsiteY7" fmla="*/ 2778185 h 5074241"/>
              <a:gd name="connsiteX8" fmla="*/ 58468 w 6948401"/>
              <a:gd name="connsiteY8" fmla="*/ 1362058 h 5074241"/>
              <a:gd name="connsiteX9" fmla="*/ 1518098 w 6948401"/>
              <a:gd name="connsiteY9" fmla="*/ 199888 h 5074241"/>
              <a:gd name="connsiteX0" fmla="*/ 1518098 w 6948401"/>
              <a:gd name="connsiteY0" fmla="*/ 199888 h 5024509"/>
              <a:gd name="connsiteX1" fmla="*/ 5841432 w 6948401"/>
              <a:gd name="connsiteY1" fmla="*/ 364276 h 5024509"/>
              <a:gd name="connsiteX2" fmla="*/ 6847767 w 6948401"/>
              <a:gd name="connsiteY2" fmla="*/ 1410801 h 5024509"/>
              <a:gd name="connsiteX3" fmla="*/ 6286274 w 6948401"/>
              <a:gd name="connsiteY3" fmla="*/ 2744701 h 5024509"/>
              <a:gd name="connsiteX4" fmla="*/ 6229929 w 6948401"/>
              <a:gd name="connsiteY4" fmla="*/ 4970537 h 5024509"/>
              <a:gd name="connsiteX5" fmla="*/ 4272122 w 6948401"/>
              <a:gd name="connsiteY5" fmla="*/ 3970553 h 5024509"/>
              <a:gd name="connsiteX6" fmla="*/ 1567526 w 6948401"/>
              <a:gd name="connsiteY6" fmla="*/ 4361502 h 5024509"/>
              <a:gd name="connsiteX7" fmla="*/ 552742 w 6948401"/>
              <a:gd name="connsiteY7" fmla="*/ 2778185 h 5024509"/>
              <a:gd name="connsiteX8" fmla="*/ 58468 w 6948401"/>
              <a:gd name="connsiteY8" fmla="*/ 1362058 h 5024509"/>
              <a:gd name="connsiteX9" fmla="*/ 1518098 w 6948401"/>
              <a:gd name="connsiteY9" fmla="*/ 199888 h 50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401" h="5024509">
                <a:moveTo>
                  <a:pt x="1518098" y="199888"/>
                </a:moveTo>
                <a:cubicBezTo>
                  <a:pt x="2210076" y="-259446"/>
                  <a:pt x="4946976" y="193341"/>
                  <a:pt x="5841432" y="364276"/>
                </a:cubicBezTo>
                <a:cubicBezTo>
                  <a:pt x="4474603" y="1575756"/>
                  <a:pt x="6452351" y="935666"/>
                  <a:pt x="6847767" y="1410801"/>
                </a:cubicBezTo>
                <a:cubicBezTo>
                  <a:pt x="7243183" y="1885936"/>
                  <a:pt x="6350117" y="2089644"/>
                  <a:pt x="6286274" y="2744701"/>
                </a:cubicBezTo>
                <a:cubicBezTo>
                  <a:pt x="7210972" y="3756110"/>
                  <a:pt x="6598572" y="4652196"/>
                  <a:pt x="6229929" y="4970537"/>
                </a:cubicBezTo>
                <a:cubicBezTo>
                  <a:pt x="5861286" y="5288878"/>
                  <a:pt x="5170697" y="4100567"/>
                  <a:pt x="4272122" y="3970553"/>
                </a:cubicBezTo>
                <a:cubicBezTo>
                  <a:pt x="3373547" y="3840539"/>
                  <a:pt x="2317168" y="5565140"/>
                  <a:pt x="1567526" y="4361502"/>
                </a:cubicBezTo>
                <a:cubicBezTo>
                  <a:pt x="413322" y="5761755"/>
                  <a:pt x="272911" y="3363617"/>
                  <a:pt x="552742" y="2778185"/>
                </a:cubicBezTo>
                <a:cubicBezTo>
                  <a:pt x="832573" y="2192753"/>
                  <a:pt x="-258944" y="1865420"/>
                  <a:pt x="58468" y="1362058"/>
                </a:cubicBezTo>
                <a:cubicBezTo>
                  <a:pt x="375880" y="858696"/>
                  <a:pt x="2967958" y="603753"/>
                  <a:pt x="1518098" y="199888"/>
                </a:cubicBezTo>
                <a:close/>
              </a:path>
            </a:pathLst>
          </a:custGeom>
          <a:solidFill>
            <a:schemeClr val="accent1">
              <a:lumMod val="75000"/>
              <a:alpha val="76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33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Цилиндр</a:t>
            </a:r>
          </a:p>
          <a:p>
            <a:pPr marL="215265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Преподаватель математики:</a:t>
            </a:r>
          </a:p>
          <a:p>
            <a:pPr marL="215265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Ведринцева О.С.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http://vsadu.ucoz.ru/lessons/sr_group/fg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6" t="9946" r="6939" b="12216"/>
          <a:stretch/>
        </p:blipFill>
        <p:spPr bwMode="auto">
          <a:xfrm rot="16200000">
            <a:off x="845564" y="2374486"/>
            <a:ext cx="4445512" cy="3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0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1243" y="907801"/>
            <a:ext cx="5474043" cy="5016758"/>
          </a:xfrm>
          <a:prstGeom prst="rect">
            <a:avLst/>
          </a:prstGeom>
          <a:gradFill>
            <a:gsLst>
              <a:gs pos="34000">
                <a:srgbClr val="AAC6E7"/>
              </a:gs>
              <a:gs pos="9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61000">
                <a:schemeClr val="accent1">
                  <a:lumMod val="105000"/>
                  <a:satMod val="103000"/>
                  <a:tint val="73000"/>
                </a:schemeClr>
              </a:gs>
              <a:gs pos="87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Тело, ограниченное цилиндрической поверхностью и двумя кругами с границами L и L</a:t>
            </a:r>
            <a:r>
              <a:rPr lang="ru-RU" sz="2000" baseline="-25000" dirty="0"/>
              <a:t>1</a:t>
            </a:r>
            <a:r>
              <a:rPr lang="ru-RU" sz="2000" dirty="0"/>
              <a:t> называется </a:t>
            </a:r>
            <a:r>
              <a:rPr lang="ru-RU" sz="2000" b="1" dirty="0"/>
              <a:t>цилиндром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Круги </a:t>
            </a:r>
            <a:r>
              <a:rPr lang="ru-RU" sz="2000" b="1" dirty="0"/>
              <a:t>называются основаниями цилиндра, отрезки образующих, заключенные между основаниями, — образующими цилиндра, а образованная ими часть цилиндрической поверхности — боковой поверхностью цилиндра. </a:t>
            </a:r>
            <a:endParaRPr lang="ru-RU" sz="2000" b="1" dirty="0" smtClean="0"/>
          </a:p>
          <a:p>
            <a:r>
              <a:rPr lang="ru-RU" sz="2000" b="1" dirty="0" smtClean="0"/>
              <a:t>Ось </a:t>
            </a:r>
            <a:r>
              <a:rPr lang="ru-RU" sz="2000" b="1" dirty="0"/>
              <a:t>цилиндрической поверхности называется осью цилиндра. </a:t>
            </a:r>
            <a:endParaRPr lang="ru-RU" sz="2000" b="1" dirty="0" smtClean="0"/>
          </a:p>
          <a:p>
            <a:r>
              <a:rPr lang="ru-RU" sz="2000" b="1" dirty="0" smtClean="0"/>
              <a:t>Все </a:t>
            </a:r>
            <a:r>
              <a:rPr lang="ru-RU" sz="2000" b="1" dirty="0"/>
              <a:t>образующие цилиндра параллельны и равны друг другу. </a:t>
            </a:r>
            <a:endParaRPr lang="ru-RU" sz="2000" b="1" dirty="0" smtClean="0"/>
          </a:p>
          <a:p>
            <a:r>
              <a:rPr lang="ru-RU" sz="2000" b="1" dirty="0" smtClean="0"/>
              <a:t>Длина </a:t>
            </a:r>
            <a:r>
              <a:rPr lang="ru-RU" sz="2000" b="1" dirty="0"/>
              <a:t>образующей называется высотой цилиндра, а радиус основания — радиусом цилиндра.</a:t>
            </a:r>
            <a:endParaRPr lang="ru-RU" sz="2000" dirty="0"/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98" y="694999"/>
            <a:ext cx="4737702" cy="5442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5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c4web.ru/uploads/files/49/48418/hello_html_7b721d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568" y="446172"/>
            <a:ext cx="6714781" cy="5897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lh5.googleusercontent.com/-KSm_otIxaW0/T06RUhG0klI/AAAAAAAAI4w/DzBDfDnJfMQ/s1600/razvertka_cilindr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1730"/>
            <a:ext cx="5694306" cy="4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ontent.foto.mail.ru/mail/t.ant/_answers/i-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363" y="1791730"/>
            <a:ext cx="48482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Развертка цилиндра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3729" y="969585"/>
            <a:ext cx="5165124" cy="4524315"/>
          </a:xfrm>
          <a:prstGeom prst="rect">
            <a:avLst/>
          </a:prstGeom>
          <a:gradFill>
            <a:gsLst>
              <a:gs pos="34000">
                <a:srgbClr val="AAC6E7"/>
              </a:gs>
              <a:gs pos="9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61000">
                <a:schemeClr val="accent1">
                  <a:lumMod val="105000"/>
                  <a:satMod val="103000"/>
                  <a:tint val="73000"/>
                </a:schemeClr>
              </a:gs>
              <a:gs pos="87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Цилиндр может быть получен вращением прямоугольника вокруг одной из его сторон.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рисунке </a:t>
            </a:r>
            <a:r>
              <a:rPr lang="ru-RU" sz="2400" dirty="0" smtClean="0"/>
              <a:t>изображен </a:t>
            </a:r>
            <a:r>
              <a:rPr lang="ru-RU" sz="2400" dirty="0"/>
              <a:t>цилиндр, полученный вращением прямоугольника АВСD вокруг стороны АВ. При этом боковая поверхность цилиндра образуется вращением стороны СD, а основания — вращением сторон ВС и АD. </a:t>
            </a:r>
            <a:endParaRPr lang="ru-RU" sz="2400" dirty="0" smtClean="0"/>
          </a:p>
          <a:p>
            <a:r>
              <a:rPr lang="ru-RU" sz="2400" dirty="0" smtClean="0"/>
              <a:t>Поэтому </a:t>
            </a:r>
            <a:r>
              <a:rPr lang="ru-RU" sz="2400" dirty="0"/>
              <a:t>цилиндр называют </a:t>
            </a:r>
            <a:r>
              <a:rPr lang="ru-RU" sz="2400" b="1" dirty="0"/>
              <a:t>телом вращения.</a:t>
            </a:r>
            <a:endParaRPr lang="ru-RU" sz="2400" dirty="0"/>
          </a:p>
        </p:txBody>
      </p:sp>
      <p:pic>
        <p:nvPicPr>
          <p:cNvPr id="10242" name="Picture 2" descr="http://d3mlntcv38ck9k.cloudfront.net/content/konspekt_image/38127/42f22320_f310_0130_97de_22000a1d011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16" b="5000"/>
          <a:stretch/>
        </p:blipFill>
        <p:spPr bwMode="auto">
          <a:xfrm>
            <a:off x="3566039" y="1069994"/>
            <a:ext cx="2550555" cy="4217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422" y="1482811"/>
            <a:ext cx="2930189" cy="3108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lh6.googleusercontent.com/-Wk0YGdHhpxc/T0y1_88awdI/AAAAAAAAI5I/sUtJcYo9c5I/s1600/cilindr_vrascheni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86" y="1681526"/>
            <a:ext cx="25241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3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Сечения цилиндра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1542" y="1902941"/>
            <a:ext cx="5278394" cy="2677656"/>
          </a:xfrm>
          <a:prstGeom prst="rect">
            <a:avLst/>
          </a:prstGeom>
          <a:gradFill>
            <a:gsLst>
              <a:gs pos="1900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76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секущая плоскость проходит через ось цилиндра, то сечение представляет собой прямоугольник, две стороны которого — образующие, а две другие — диаметры оснований цилиндра. Такое сечение называется </a:t>
            </a:r>
            <a:r>
              <a:rPr lang="ru-RU" sz="2400" dirty="0" smtClean="0"/>
              <a:t>осевым.</a:t>
            </a:r>
            <a:endParaRPr lang="ru-RU" sz="2400" dirty="0"/>
          </a:p>
        </p:txBody>
      </p:sp>
      <p:pic>
        <p:nvPicPr>
          <p:cNvPr id="7176" name="Picture 8" descr="http://d3mlntcv38ck9k.cloudfront.net/content/konspekt_image/38128/43590490_f310_0130_97df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153" y="1308532"/>
            <a:ext cx="2748263" cy="50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1543" y="5075076"/>
            <a:ext cx="527839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АВС</a:t>
            </a:r>
            <a:r>
              <a:rPr lang="en-US" sz="4000" dirty="0" smtClean="0"/>
              <a:t>D</a:t>
            </a:r>
            <a:r>
              <a:rPr lang="ru-RU" sz="4000" dirty="0" smtClean="0"/>
              <a:t> – осевое сечение</a:t>
            </a:r>
            <a:endParaRPr lang="ru-RU" sz="4000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2610354" y="1767016"/>
            <a:ext cx="1726868" cy="4015946"/>
          </a:xfrm>
          <a:custGeom>
            <a:avLst/>
            <a:gdLst>
              <a:gd name="connsiteX0" fmla="*/ 0 w 2335427"/>
              <a:gd name="connsiteY0" fmla="*/ 3731740 h 3731740"/>
              <a:gd name="connsiteX1" fmla="*/ 756842 w 2335427"/>
              <a:gd name="connsiteY1" fmla="*/ 0 h 3731740"/>
              <a:gd name="connsiteX2" fmla="*/ 2335427 w 2335427"/>
              <a:gd name="connsiteY2" fmla="*/ 0 h 3731740"/>
              <a:gd name="connsiteX3" fmla="*/ 1578585 w 2335427"/>
              <a:gd name="connsiteY3" fmla="*/ 3731740 h 3731740"/>
              <a:gd name="connsiteX4" fmla="*/ 0 w 2335427"/>
              <a:gd name="connsiteY4" fmla="*/ 3731740 h 3731740"/>
              <a:gd name="connsiteX0" fmla="*/ 21634 w 2357061"/>
              <a:gd name="connsiteY0" fmla="*/ 3731740 h 3731740"/>
              <a:gd name="connsiteX1" fmla="*/ 0 w 2357061"/>
              <a:gd name="connsiteY1" fmla="*/ 630195 h 3731740"/>
              <a:gd name="connsiteX2" fmla="*/ 2357061 w 2357061"/>
              <a:gd name="connsiteY2" fmla="*/ 0 h 3731740"/>
              <a:gd name="connsiteX3" fmla="*/ 1600219 w 2357061"/>
              <a:gd name="connsiteY3" fmla="*/ 3731740 h 3731740"/>
              <a:gd name="connsiteX4" fmla="*/ 21634 w 2357061"/>
              <a:gd name="connsiteY4" fmla="*/ 3731740 h 3731740"/>
              <a:gd name="connsiteX0" fmla="*/ 21634 w 2357061"/>
              <a:gd name="connsiteY0" fmla="*/ 3731740 h 3731740"/>
              <a:gd name="connsiteX1" fmla="*/ 0 w 2357061"/>
              <a:gd name="connsiteY1" fmla="*/ 630195 h 3731740"/>
              <a:gd name="connsiteX2" fmla="*/ 2357061 w 2357061"/>
              <a:gd name="connsiteY2" fmla="*/ 0 h 3731740"/>
              <a:gd name="connsiteX3" fmla="*/ 1995636 w 2357061"/>
              <a:gd name="connsiteY3" fmla="*/ 3447534 h 3731740"/>
              <a:gd name="connsiteX4" fmla="*/ 21634 w 2357061"/>
              <a:gd name="connsiteY4" fmla="*/ 3731740 h 3731740"/>
              <a:gd name="connsiteX0" fmla="*/ 21634 w 1995636"/>
              <a:gd name="connsiteY0" fmla="*/ 3991232 h 3991232"/>
              <a:gd name="connsiteX1" fmla="*/ 0 w 1995636"/>
              <a:gd name="connsiteY1" fmla="*/ 889687 h 3991232"/>
              <a:gd name="connsiteX2" fmla="*/ 1739223 w 1995636"/>
              <a:gd name="connsiteY2" fmla="*/ 0 h 3991232"/>
              <a:gd name="connsiteX3" fmla="*/ 1995636 w 1995636"/>
              <a:gd name="connsiteY3" fmla="*/ 3707026 h 3991232"/>
              <a:gd name="connsiteX4" fmla="*/ 21634 w 1995636"/>
              <a:gd name="connsiteY4" fmla="*/ 3991232 h 3991232"/>
              <a:gd name="connsiteX0" fmla="*/ 21634 w 1739223"/>
              <a:gd name="connsiteY0" fmla="*/ 3991232 h 3991232"/>
              <a:gd name="connsiteX1" fmla="*/ 0 w 1739223"/>
              <a:gd name="connsiteY1" fmla="*/ 889687 h 3991232"/>
              <a:gd name="connsiteX2" fmla="*/ 1739223 w 1739223"/>
              <a:gd name="connsiteY2" fmla="*/ 0 h 3991232"/>
              <a:gd name="connsiteX3" fmla="*/ 1414868 w 1739223"/>
              <a:gd name="connsiteY3" fmla="*/ 3002691 h 3991232"/>
              <a:gd name="connsiteX4" fmla="*/ 21634 w 1739223"/>
              <a:gd name="connsiteY4" fmla="*/ 3991232 h 3991232"/>
              <a:gd name="connsiteX0" fmla="*/ 21634 w 1748501"/>
              <a:gd name="connsiteY0" fmla="*/ 3991232 h 3991232"/>
              <a:gd name="connsiteX1" fmla="*/ 0 w 1748501"/>
              <a:gd name="connsiteY1" fmla="*/ 889687 h 3991232"/>
              <a:gd name="connsiteX2" fmla="*/ 1739223 w 1748501"/>
              <a:gd name="connsiteY2" fmla="*/ 0 h 3991232"/>
              <a:gd name="connsiteX3" fmla="*/ 1748501 w 1748501"/>
              <a:gd name="connsiteY3" fmla="*/ 3126259 h 3991232"/>
              <a:gd name="connsiteX4" fmla="*/ 21634 w 1748501"/>
              <a:gd name="connsiteY4" fmla="*/ 3991232 h 3991232"/>
              <a:gd name="connsiteX0" fmla="*/ 33991 w 1748501"/>
              <a:gd name="connsiteY0" fmla="*/ 4040659 h 4040659"/>
              <a:gd name="connsiteX1" fmla="*/ 0 w 1748501"/>
              <a:gd name="connsiteY1" fmla="*/ 889687 h 4040659"/>
              <a:gd name="connsiteX2" fmla="*/ 1739223 w 1748501"/>
              <a:gd name="connsiteY2" fmla="*/ 0 h 4040659"/>
              <a:gd name="connsiteX3" fmla="*/ 1748501 w 1748501"/>
              <a:gd name="connsiteY3" fmla="*/ 3126259 h 4040659"/>
              <a:gd name="connsiteX4" fmla="*/ 33991 w 1748501"/>
              <a:gd name="connsiteY4" fmla="*/ 4040659 h 4040659"/>
              <a:gd name="connsiteX0" fmla="*/ 33991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33991 w 1739526"/>
              <a:gd name="connsiteY4" fmla="*/ 4040659 h 4040659"/>
              <a:gd name="connsiteX0" fmla="*/ 33991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33991 w 1739526"/>
              <a:gd name="connsiteY4" fmla="*/ 4040659 h 4040659"/>
              <a:gd name="connsiteX0" fmla="*/ 9277 w 1739526"/>
              <a:gd name="connsiteY0" fmla="*/ 4040659 h 4040659"/>
              <a:gd name="connsiteX1" fmla="*/ 0 w 1739526"/>
              <a:gd name="connsiteY1" fmla="*/ 889687 h 4040659"/>
              <a:gd name="connsiteX2" fmla="*/ 1739223 w 1739526"/>
              <a:gd name="connsiteY2" fmla="*/ 0 h 4040659"/>
              <a:gd name="connsiteX3" fmla="*/ 1723787 w 1739526"/>
              <a:gd name="connsiteY3" fmla="*/ 3138615 h 4040659"/>
              <a:gd name="connsiteX4" fmla="*/ 9277 w 1739526"/>
              <a:gd name="connsiteY4" fmla="*/ 4040659 h 40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526" h="4040659">
                <a:moveTo>
                  <a:pt x="9277" y="4040659"/>
                </a:moveTo>
                <a:cubicBezTo>
                  <a:pt x="6185" y="2990335"/>
                  <a:pt x="3092" y="1940011"/>
                  <a:pt x="0" y="889687"/>
                </a:cubicBezTo>
                <a:lnTo>
                  <a:pt x="1739223" y="0"/>
                </a:lnTo>
                <a:cubicBezTo>
                  <a:pt x="1742316" y="1042086"/>
                  <a:pt x="1720694" y="2096529"/>
                  <a:pt x="1723787" y="3138615"/>
                </a:cubicBezTo>
                <a:lnTo>
                  <a:pt x="9277" y="404065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Сечения цилиндра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74493" y="1532239"/>
            <a:ext cx="5278394" cy="3785652"/>
          </a:xfrm>
          <a:prstGeom prst="rect">
            <a:avLst/>
          </a:prstGeom>
          <a:gradFill>
            <a:gsLst>
              <a:gs pos="1900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76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Если секущая плоскость перпендикулярна к оси цилиндра, то сечение является кругом. В самом деле, такая секущая плоскость - плоскость y на рисунке </a:t>
            </a:r>
            <a:r>
              <a:rPr lang="ru-RU" sz="2400" dirty="0" smtClean="0"/>
              <a:t>отсекает </a:t>
            </a:r>
            <a:r>
              <a:rPr lang="ru-RU" sz="2400" dirty="0"/>
              <a:t>от данного цилиндра тело, также являющееся цилиндром. Его основаниями служат два круга, один из которых и есть рассматриваемое сечение.</a:t>
            </a:r>
          </a:p>
        </p:txBody>
      </p:sp>
      <p:pic>
        <p:nvPicPr>
          <p:cNvPr id="11266" name="Picture 2" descr="http://d3mlntcv38ck9k.cloudfront.net/content/konspekt_image/38129/43eab530_f310_0130_97e0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84" y="1340709"/>
            <a:ext cx="3889206" cy="4552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211859" y="2968270"/>
            <a:ext cx="2113006" cy="12974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Наклонный цилиндр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1383956"/>
            <a:ext cx="1053297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Наклонный цилиндр</a:t>
            </a:r>
            <a:r>
              <a:rPr lang="ru-RU" sz="2800" dirty="0"/>
              <a:t> - цилиндр, основаниями которого являются круги, но образующие цилиндра не перпендикулярны к плоскостям </a:t>
            </a:r>
            <a:r>
              <a:rPr lang="ru-RU" sz="2800" dirty="0" smtClean="0"/>
              <a:t>оснований.</a:t>
            </a:r>
            <a:endParaRPr lang="ru-RU" sz="2800" dirty="0"/>
          </a:p>
        </p:txBody>
      </p:sp>
      <p:pic>
        <p:nvPicPr>
          <p:cNvPr id="12290" name="Picture 2" descr="http://d3mlntcv38ck9k.cloudfront.net/content/konspekt_image/38131/44c8a5c0_f310_0130_97e2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239" y="3069909"/>
            <a:ext cx="2193864" cy="33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udyport.ru/data/Exact_Science/te1d_36/image387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9909"/>
            <a:ext cx="6452286" cy="33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6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pic>
        <p:nvPicPr>
          <p:cNvPr id="13316" name="Picture 4" descr="http://konspekta.net/studopediainfo/baza2/150620514939.files/image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32"/>
          <a:stretch/>
        </p:blipFill>
        <p:spPr bwMode="auto">
          <a:xfrm>
            <a:off x="612775" y="1143000"/>
            <a:ext cx="8572500" cy="523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91135" y="2051222"/>
            <a:ext cx="19626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Уолл</a:t>
            </a:r>
            <a:r>
              <a:rPr lang="ru-RU" dirty="0"/>
              <a:t> </a:t>
            </a:r>
            <a:r>
              <a:rPr lang="ru-RU" dirty="0" err="1"/>
              <a:t>Билдинг</a:t>
            </a:r>
            <a:r>
              <a:rPr lang="ru-RU" dirty="0"/>
              <a:t>» в </a:t>
            </a:r>
            <a:r>
              <a:rPr lang="ru-RU" dirty="0" err="1"/>
              <a:t>Хиро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302843" y="2051222"/>
            <a:ext cx="40509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"Башня ветров" в Иокогаме</a:t>
            </a:r>
          </a:p>
        </p:txBody>
      </p:sp>
      <p:pic>
        <p:nvPicPr>
          <p:cNvPr id="14338" name="Picture 2" descr="http://konspekta.net/studopediainfo/baza2/150620514939.files/image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" b="9324"/>
          <a:stretch/>
        </p:blipFill>
        <p:spPr bwMode="auto">
          <a:xfrm>
            <a:off x="1406611" y="1322173"/>
            <a:ext cx="5000625" cy="496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4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62335" y="2051222"/>
            <a:ext cx="37914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Ц</a:t>
            </a:r>
            <a:r>
              <a:rPr lang="ru-RU" dirty="0" smtClean="0"/>
              <a:t>ементный </a:t>
            </a:r>
            <a:r>
              <a:rPr lang="ru-RU" dirty="0"/>
              <a:t>комбинат на окраине французской </a:t>
            </a:r>
            <a:r>
              <a:rPr lang="ru-RU" dirty="0" smtClean="0"/>
              <a:t>столицы</a:t>
            </a:r>
            <a:endParaRPr lang="ru-RU" dirty="0"/>
          </a:p>
        </p:txBody>
      </p:sp>
      <p:pic>
        <p:nvPicPr>
          <p:cNvPr id="15362" name="Picture 2" descr="Бетонные цилиндры в Париж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43" y="1235676"/>
            <a:ext cx="6667500" cy="4991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7339805" y="2370439"/>
            <a:ext cx="338455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а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+b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1131159" y="2370439"/>
            <a:ext cx="35274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ab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7339806" y="4099227"/>
            <a:ext cx="3455987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2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(</a:t>
            </a:r>
            <a:r>
              <a:rPr lang="ru-RU" altLang="ru-RU" sz="5000" b="1" dirty="0" smtClean="0">
                <a:solidFill>
                  <a:srgbClr val="000099"/>
                </a:solidFill>
              </a:rPr>
              <a:t>а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+b)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41406" y="981075"/>
            <a:ext cx="106123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площадь прямоугольника?</a:t>
            </a:r>
            <a:endParaRPr lang="ru-RU" altLang="ru-RU" sz="4000" b="1" dirty="0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4928286" y="5682049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202596" y="4099227"/>
            <a:ext cx="352901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>
                <a:solidFill>
                  <a:srgbClr val="000099"/>
                </a:solidFill>
              </a:rPr>
              <a:t>а</a:t>
            </a:r>
            <a:r>
              <a:rPr lang="en-US" altLang="ru-RU" sz="5000" b="1" dirty="0">
                <a:solidFill>
                  <a:srgbClr val="000099"/>
                </a:solidFill>
              </a:rPr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xmlns="" val="32240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8" grpId="0" animBg="1"/>
      <p:bldP spid="48" grpId="1" animBg="1"/>
      <p:bldP spid="48" grpId="2" animBg="1"/>
      <p:bldP spid="4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352271" y="2051222"/>
            <a:ext cx="400153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китайском городе </a:t>
            </a:r>
            <a:r>
              <a:rPr lang="ru-RU" dirty="0" err="1"/>
              <a:t>Чунцин</a:t>
            </a:r>
            <a:r>
              <a:rPr lang="ru-RU" dirty="0"/>
              <a:t> появилась уменьшенная версия стеклянного </a:t>
            </a:r>
            <a:r>
              <a:rPr lang="ru-RU" dirty="0" err="1"/>
              <a:t>Apple</a:t>
            </a:r>
            <a:r>
              <a:rPr lang="ru-RU" dirty="0"/>
              <a:t> </a:t>
            </a:r>
            <a:r>
              <a:rPr lang="ru-RU" dirty="0" err="1"/>
              <a:t>Store</a:t>
            </a:r>
            <a:r>
              <a:rPr lang="ru-RU" dirty="0"/>
              <a:t> из Шанхая. </a:t>
            </a:r>
          </a:p>
        </p:txBody>
      </p:sp>
      <p:pic>
        <p:nvPicPr>
          <p:cNvPr id="16386" name="Picture 2" descr="Apple-Store-interior-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9" r="12034"/>
          <a:stretch/>
        </p:blipFill>
        <p:spPr bwMode="auto">
          <a:xfrm>
            <a:off x="741406" y="1235676"/>
            <a:ext cx="6166021" cy="50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6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93027" y="2051222"/>
            <a:ext cx="536077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Английский замок в </a:t>
            </a:r>
            <a:r>
              <a:rPr lang="ru-RU" dirty="0" err="1"/>
              <a:t>Сандерленде</a:t>
            </a:r>
            <a:r>
              <a:rPr lang="ru-RU" dirty="0"/>
              <a:t> украшает необычный фонтан, который создал архитектор Уильям Пай. Фонтан представляет собой прозрачный цилиндр с воронкой водоворота по </a:t>
            </a:r>
            <a:r>
              <a:rPr lang="ru-RU" dirty="0" smtClean="0"/>
              <a:t>середине.</a:t>
            </a:r>
            <a:endParaRPr lang="ru-RU" dirty="0"/>
          </a:p>
        </p:txBody>
      </p:sp>
      <p:pic>
        <p:nvPicPr>
          <p:cNvPr id="17410" name="Picture 2" descr="Оригинальный фон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833" y="1235676"/>
            <a:ext cx="3969608" cy="5292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7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ru-RU" dirty="0" smtClean="0"/>
              <a:t>Цилиндр в архитектуре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93027" y="2051222"/>
            <a:ext cx="53607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Отель </a:t>
            </a:r>
            <a:r>
              <a:rPr lang="ru-RU" dirty="0" err="1"/>
              <a:t>Radisson</a:t>
            </a:r>
            <a:r>
              <a:rPr lang="ru-RU" dirty="0"/>
              <a:t> </a:t>
            </a:r>
            <a:r>
              <a:rPr lang="ru-RU" dirty="0" err="1"/>
              <a:t>Blue</a:t>
            </a:r>
            <a:r>
              <a:rPr lang="ru-RU" dirty="0"/>
              <a:t> расположен в Берлине и знаменит своим удивительным архитектурным стилем. Здесь так же находится самый большой цилиндрический аквариум в </a:t>
            </a:r>
            <a:r>
              <a:rPr lang="ru-RU" dirty="0" smtClean="0"/>
              <a:t>мире.</a:t>
            </a:r>
            <a:endParaRPr lang="ru-RU" dirty="0"/>
          </a:p>
        </p:txBody>
      </p:sp>
      <p:pic>
        <p:nvPicPr>
          <p:cNvPr id="18434" name="Picture 2" descr="http://lifeglobe.net/x/entry/2897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09" y="1062980"/>
            <a:ext cx="4365024" cy="5456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7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lstStyle/>
          <a:p>
            <a:r>
              <a:rPr lang="ru-RU" dirty="0"/>
              <a:t>Площадь боковой  </a:t>
            </a:r>
            <a:r>
              <a:rPr lang="ru-RU" dirty="0" smtClean="0"/>
              <a:t>поверхности </a:t>
            </a:r>
            <a:r>
              <a:rPr lang="ru-RU" dirty="0"/>
              <a:t>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9145" y="1013254"/>
            <a:ext cx="4819136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Представим себе, что его боковую поверхность разрезали по образующей АВ и развернули таким образом, что все образующие оказались расположенными в некоторой плоскости </a:t>
            </a:r>
            <a:r>
              <a:rPr lang="ru-RU" sz="2000" dirty="0" smtClean="0"/>
              <a:t>α. </a:t>
            </a:r>
            <a:r>
              <a:rPr lang="ru-RU" sz="2000" dirty="0"/>
              <a:t>В результате в плоскости α получится прямоугольник АВВ</a:t>
            </a:r>
            <a:r>
              <a:rPr lang="ru-RU" sz="2000" baseline="-25000" dirty="0"/>
              <a:t>1</a:t>
            </a:r>
            <a:r>
              <a:rPr lang="ru-RU" sz="2000" dirty="0"/>
              <a:t>А</a:t>
            </a:r>
            <a:r>
              <a:rPr lang="ru-RU" sz="2000" baseline="-25000" dirty="0"/>
              <a:t>1</a:t>
            </a:r>
            <a:r>
              <a:rPr lang="ru-RU" sz="2000" dirty="0"/>
              <a:t>. Стороны АВ и В</a:t>
            </a:r>
            <a:r>
              <a:rPr lang="ru-RU" sz="2000" baseline="-25000" dirty="0"/>
              <a:t>1</a:t>
            </a:r>
            <a:r>
              <a:rPr lang="ru-RU" sz="2000" dirty="0"/>
              <a:t>А</a:t>
            </a:r>
            <a:r>
              <a:rPr lang="ru-RU" sz="2000" baseline="-25000" dirty="0"/>
              <a:t>1 </a:t>
            </a:r>
            <a:r>
              <a:rPr lang="ru-RU" sz="2000" dirty="0"/>
              <a:t>прямоугольника представляют собой два края разреза боковой поверхности цилиндра по образующей АВ. Этот прямоугольник называется разверткой боковой поверхности цилиндра. Основание АА</a:t>
            </a:r>
            <a:r>
              <a:rPr lang="ru-RU" sz="2000" baseline="-25000" dirty="0"/>
              <a:t>1</a:t>
            </a:r>
            <a:r>
              <a:rPr lang="ru-RU" sz="2000" dirty="0"/>
              <a:t> прямоугольника является разверткой окружности основания цилиндра, а высота АВ — образующей цилиндра, поэтому АА</a:t>
            </a:r>
            <a:r>
              <a:rPr lang="ru-RU" sz="2000" baseline="-25000" dirty="0"/>
              <a:t>1</a:t>
            </a:r>
            <a:r>
              <a:rPr lang="ru-RU" sz="2000" dirty="0"/>
              <a:t> = 2πr, АВ = h, где г — радиус цилиндра, h — его высота.</a:t>
            </a:r>
          </a:p>
        </p:txBody>
      </p:sp>
      <p:pic>
        <p:nvPicPr>
          <p:cNvPr id="19458" name="Picture 2" descr="http://d3mlntcv38ck9k.cloudfront.net/content/konspekt_image/38138/5bdb5cf0_f311_0130_2db2_22000a1c9e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45" y="1977082"/>
            <a:ext cx="5934075" cy="315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ru-RU" dirty="0"/>
              <a:t>Площадь боковой  </a:t>
            </a:r>
            <a:r>
              <a:rPr lang="ru-RU" dirty="0" smtClean="0"/>
              <a:t>поверхности </a:t>
            </a:r>
            <a:r>
              <a:rPr lang="ru-RU" dirty="0"/>
              <a:t>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6788" y="1245145"/>
            <a:ext cx="48191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За площадь боковой поверхности цилиндра принимается площадь ее развертки</a:t>
            </a:r>
            <a:r>
              <a:rPr lang="ru-RU" sz="3600" dirty="0" smtClean="0"/>
              <a:t>.</a:t>
            </a:r>
          </a:p>
        </p:txBody>
      </p:sp>
      <p:pic>
        <p:nvPicPr>
          <p:cNvPr id="19458" name="Picture 2" descr="http://d3mlntcv38ck9k.cloudfront.net/content/konspekt_image/38138/5bdb5cf0_f311_0130_2db2_22000a1c9e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45" y="1977082"/>
            <a:ext cx="5934075" cy="315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6788" y="4164227"/>
            <a:ext cx="481913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</a:t>
            </a:r>
            <a:r>
              <a:rPr lang="ru-RU" sz="3200" b="1" dirty="0"/>
              <a:t>бок</a:t>
            </a:r>
            <a:r>
              <a:rPr lang="en-US" sz="6600" b="1" dirty="0"/>
              <a:t> = 2</a:t>
            </a:r>
            <a:r>
              <a:rPr lang="ru-RU" sz="6600" b="1" i="1" dirty="0" smtClean="0">
                <a:latin typeface="Monotype Corsiva" panose="03010101010201010101" pitchFamily="66" charset="0"/>
              </a:rPr>
              <a:t>П</a:t>
            </a:r>
            <a:r>
              <a:rPr lang="en-US" sz="6600" b="1" dirty="0" err="1"/>
              <a:t>r</a:t>
            </a:r>
            <a:r>
              <a:rPr lang="en-US" sz="6600" b="1" dirty="0" err="1" smtClean="0"/>
              <a:t>h</a:t>
            </a:r>
            <a:endParaRPr lang="ru-RU" sz="6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99751" y="2743200"/>
            <a:ext cx="0" cy="19894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26757" y="2026509"/>
            <a:ext cx="1421027" cy="92675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15049" y="2508422"/>
            <a:ext cx="0" cy="1655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15049" y="2508422"/>
            <a:ext cx="30150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82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ru-RU" dirty="0"/>
              <a:t>Площадь </a:t>
            </a:r>
            <a:r>
              <a:rPr lang="ru-RU" dirty="0" smtClean="0"/>
              <a:t>полной </a:t>
            </a:r>
            <a:r>
              <a:rPr lang="ru-RU" dirty="0"/>
              <a:t>поверхности цилиндра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8119" y="1245145"/>
            <a:ext cx="6227805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Площадью полной поверхности цилиндра называется сумма площадей боковой поверхности и двух оснований. </a:t>
            </a:r>
            <a:endParaRPr lang="en-US" sz="2800" dirty="0" smtClean="0"/>
          </a:p>
          <a:p>
            <a:r>
              <a:rPr lang="ru-RU" sz="2800" dirty="0" smtClean="0"/>
              <a:t>Так </a:t>
            </a:r>
            <a:r>
              <a:rPr lang="ru-RU" sz="2800" dirty="0"/>
              <a:t>как площадь каждого основания равна πr</a:t>
            </a:r>
            <a:r>
              <a:rPr lang="ru-RU" sz="2800" baseline="30000" dirty="0"/>
              <a:t>2</a:t>
            </a:r>
            <a:r>
              <a:rPr lang="ru-RU" sz="2800" dirty="0"/>
              <a:t>, то для вычисления площади  полной поверхности цилиндра получаем формулу:</a:t>
            </a:r>
            <a:endParaRPr lang="ru-RU" sz="2800" dirty="0" smtClean="0"/>
          </a:p>
        </p:txBody>
      </p:sp>
      <p:pic>
        <p:nvPicPr>
          <p:cNvPr id="20482" name="Picture 2" descr="http://d3mlntcv38ck9k.cloudfront.net/content/konspekt_image/38141/5e020270_f311_0130_2db5_22000a1c9e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443" y="5807676"/>
            <a:ext cx="8612660" cy="68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iki.eduvdom.com/_media/subjects/stereometry/%D0%BF%D1%80%D1%8F%D0%BC%D0%BE%D0%B9_%D0%BA%D1%80%D1%83%D0%B3%D0%BE%D0%B2%D0%BE%D0%B9_%D1%86%D0%B8%D0%BB%D0%B8%D0%BD%D0%B4%D1%80-307-01.png?w=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443" y="1235676"/>
            <a:ext cx="2711193" cy="420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3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8119" y="1245145"/>
            <a:ext cx="622780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Задача 1.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Дано</a:t>
            </a:r>
            <a:r>
              <a:rPr lang="ru-RU" sz="2800" dirty="0"/>
              <a:t>: Площадь боковой поверхности цилиндра равна S. </a:t>
            </a:r>
            <a:endParaRPr lang="ru-RU" sz="2800" dirty="0" smtClean="0"/>
          </a:p>
          <a:p>
            <a:r>
              <a:rPr lang="ru-RU" sz="2800" dirty="0" smtClean="0"/>
              <a:t>Найти</a:t>
            </a:r>
            <a:r>
              <a:rPr lang="ru-RU" sz="2800" dirty="0"/>
              <a:t>: площадь осевого сечения цилиндра.</a:t>
            </a:r>
            <a:endParaRPr lang="ru-RU" sz="2800" dirty="0" smtClean="0"/>
          </a:p>
        </p:txBody>
      </p:sp>
      <p:pic>
        <p:nvPicPr>
          <p:cNvPr id="22530" name="Picture 2" descr="http://d3mlntcv38ck9k.cloudfront.net/content/konspekt_image/38142/5ebc4940_f311_0130_2db6_22000a1c9e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103" y="1235676"/>
            <a:ext cx="2930611" cy="51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354065" y="5869459"/>
            <a:ext cx="1828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6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8119" y="1245145"/>
            <a:ext cx="6227805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Решение:</a:t>
            </a:r>
          </a:p>
          <a:p>
            <a:r>
              <a:rPr lang="ru-RU" sz="2800" dirty="0"/>
              <a:t>По рисунку </a:t>
            </a:r>
            <a:r>
              <a:rPr lang="ru-RU" sz="2800" dirty="0" smtClean="0"/>
              <a:t>площадь </a:t>
            </a:r>
            <a:r>
              <a:rPr lang="ru-RU" sz="2800" dirty="0"/>
              <a:t>осевого сечения – это площадь прямоугольника ABCD</a:t>
            </a:r>
            <a:r>
              <a:rPr lang="ru-RU" sz="2800" dirty="0" smtClean="0"/>
              <a:t>.</a:t>
            </a:r>
          </a:p>
          <a:p>
            <a:r>
              <a:rPr lang="en-US" sz="2800" dirty="0" smtClean="0"/>
              <a:t>S</a:t>
            </a:r>
            <a:r>
              <a:rPr lang="en-US" sz="1600" dirty="0" smtClean="0"/>
              <a:t>ABCD</a:t>
            </a:r>
            <a:r>
              <a:rPr lang="en-US" sz="2800" dirty="0" smtClean="0"/>
              <a:t>=AB x AD = 2rh.</a:t>
            </a:r>
          </a:p>
          <a:p>
            <a:r>
              <a:rPr lang="en-US" sz="2800" dirty="0" smtClean="0"/>
              <a:t>S</a:t>
            </a:r>
            <a:r>
              <a:rPr lang="ru-RU" sz="2000" dirty="0" smtClean="0"/>
              <a:t>бок</a:t>
            </a:r>
            <a:r>
              <a:rPr lang="en-US" sz="2800" dirty="0" smtClean="0"/>
              <a:t>=2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r>
              <a:rPr lang="en-US" sz="2800" dirty="0" err="1" smtClean="0"/>
              <a:t>rh</a:t>
            </a:r>
            <a:r>
              <a:rPr lang="en-US" sz="2800" dirty="0" smtClean="0"/>
              <a:t>=S</a:t>
            </a:r>
            <a:r>
              <a:rPr lang="ru-RU" sz="2800" dirty="0" smtClean="0"/>
              <a:t> (по условию)</a:t>
            </a:r>
          </a:p>
          <a:p>
            <a:r>
              <a:rPr lang="ru-RU" sz="2800" dirty="0" smtClean="0"/>
              <a:t>Выразим </a:t>
            </a:r>
            <a:r>
              <a:rPr lang="en-US" sz="2800" dirty="0" smtClean="0"/>
              <a:t>2rh = S : 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endParaRPr lang="en-US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 smtClean="0"/>
              <a:t>Подставим в формулу площади и получим</a:t>
            </a:r>
          </a:p>
          <a:p>
            <a:r>
              <a:rPr lang="en-US" sz="2800" dirty="0" smtClean="0"/>
              <a:t>S</a:t>
            </a:r>
            <a:r>
              <a:rPr lang="en-US" dirty="0" smtClean="0"/>
              <a:t>ABCD</a:t>
            </a:r>
            <a:r>
              <a:rPr lang="ru-RU" sz="2800" dirty="0" smtClean="0"/>
              <a:t> = </a:t>
            </a:r>
            <a:r>
              <a:rPr lang="en-US" sz="2800" dirty="0"/>
              <a:t>S : </a:t>
            </a:r>
            <a:r>
              <a:rPr lang="ru-RU" sz="2800" dirty="0" smtClean="0">
                <a:latin typeface="Monotype Corsiva" panose="03010101010201010101" pitchFamily="66" charset="0"/>
              </a:rPr>
              <a:t>П</a:t>
            </a: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22530" name="Picture 2" descr="http://d3mlntcv38ck9k.cloudfront.net/content/konspekt_image/38142/5ebc4940_f311_0130_2db6_22000a1c9e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103" y="1235676"/>
            <a:ext cx="2930611" cy="51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35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1405" y="1245145"/>
            <a:ext cx="1082451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Задача 2. </a:t>
            </a:r>
            <a:endParaRPr lang="ru-RU" sz="2800" b="1" dirty="0" smtClean="0"/>
          </a:p>
          <a:p>
            <a:r>
              <a:rPr lang="ru-RU" sz="2800" dirty="0" smtClean="0"/>
              <a:t>Сколько </a:t>
            </a:r>
            <a:r>
              <a:rPr lang="ru-RU" sz="2800" dirty="0"/>
              <a:t>квадратных метров листовой жести пойдет на изготовление трубы длиной 4 м и диаметром 20 см, если на швы необходимо добавить 2,5% площади ее боковой поверхности?</a:t>
            </a:r>
            <a:endParaRPr lang="ru-RU" sz="2800" dirty="0" smtClean="0"/>
          </a:p>
        </p:txBody>
      </p:sp>
      <p:pic>
        <p:nvPicPr>
          <p:cNvPr id="23554" name="Picture 2" descr="http://comfort-montage.ru/upload/iblock/c05/c05ef35c3132c9647bf919c709a93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197" y="3237771"/>
            <a:ext cx="5355538" cy="31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9354065" y="5869459"/>
            <a:ext cx="1828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5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5" y="590237"/>
            <a:ext cx="5832390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Дано: L=4; d=20см=0,2м. </a:t>
            </a:r>
            <a:endParaRPr lang="ru-RU" sz="2800" dirty="0" smtClean="0"/>
          </a:p>
          <a:p>
            <a:r>
              <a:rPr lang="ru-RU" sz="2800" dirty="0" smtClean="0"/>
              <a:t>Найти</a:t>
            </a:r>
            <a:r>
              <a:rPr lang="ru-RU" sz="2800" dirty="0"/>
              <a:t>: S.</a:t>
            </a:r>
          </a:p>
          <a:p>
            <a:r>
              <a:rPr lang="ru-RU" sz="2800" dirty="0"/>
              <a:t>Решение: Воспользуемся формулой площади полной поверхности </a:t>
            </a:r>
            <a:r>
              <a:rPr lang="ru-RU" sz="2800" dirty="0" smtClean="0"/>
              <a:t>цилиндра.</a:t>
            </a:r>
          </a:p>
          <a:p>
            <a:r>
              <a:rPr lang="ru-RU" sz="2800" dirty="0"/>
              <a:t>Радиус равен половине диаметра – 0,1м, а высота цилиндра равна длине нужной трубы – 4м.</a:t>
            </a:r>
          </a:p>
          <a:p>
            <a:r>
              <a:rPr lang="ru-RU" sz="2800" dirty="0"/>
              <a:t>Так на швы нужно добавить 2,5% площади ее боковой поверхности, нужно найти: (S+2,5%S). Подставим вместо S формулу площади боковой поверхности, и вычислим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24578" name="Picture 2" descr="http://d3mlntcv38ck9k.cloudfront.net/content/konspekt_image/38147/631dc870_f311_0130_2dbb_22000a1c9e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849" y="819848"/>
            <a:ext cx="4078208" cy="42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8832" y="5647038"/>
            <a:ext cx="3163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Ответ: 2,6 м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489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7339805" y="2370439"/>
            <a:ext cx="338455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2r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7339805" y="4026244"/>
            <a:ext cx="35274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r²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239108" y="2370439"/>
            <a:ext cx="3455987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</a:rPr>
              <a:t>2</a:t>
            </a: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41406" y="981075"/>
            <a:ext cx="106123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площадь круга?</a:t>
            </a:r>
            <a:endParaRPr lang="ru-RU" altLang="ru-RU" sz="4000" b="1" dirty="0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4928286" y="5682049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202596" y="4099227"/>
            <a:ext cx="352901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8" grpId="0" animBg="1"/>
      <p:bldP spid="48" grpId="1" animBg="1"/>
      <p:bldP spid="48" grpId="2" animBg="1"/>
      <p:bldP spid="4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6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7339805" y="2370439"/>
            <a:ext cx="338455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 dirty="0" smtClean="0">
                <a:solidFill>
                  <a:srgbClr val="000099"/>
                </a:solidFill>
              </a:rPr>
              <a:t>2r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1167670" y="3989174"/>
            <a:ext cx="35274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2П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239108" y="2370439"/>
            <a:ext cx="3455987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5000" b="1" dirty="0" smtClean="0">
                <a:solidFill>
                  <a:srgbClr val="000099"/>
                </a:solidFill>
              </a:rPr>
              <a:t>r</a:t>
            </a:r>
            <a:endParaRPr lang="ru-RU" altLang="ru-RU" sz="5000" b="1" dirty="0">
              <a:solidFill>
                <a:srgbClr val="000099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41406" y="981075"/>
            <a:ext cx="106123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 какой формуле находится </a:t>
            </a:r>
            <a:r>
              <a:rPr lang="ru-RU" altLang="ru-RU" sz="4000" b="1" dirty="0" smtClean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длина окружности?</a:t>
            </a:r>
            <a:endParaRPr lang="ru-RU" altLang="ru-RU" sz="4000" b="1" dirty="0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WordArt 6"/>
          <p:cNvSpPr>
            <a:spLocks noChangeArrowheads="1" noChangeShapeType="1" noTextEdit="1"/>
          </p:cNvSpPr>
          <p:nvPr/>
        </p:nvSpPr>
        <p:spPr bwMode="auto">
          <a:xfrm>
            <a:off x="4928286" y="5682049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7195343" y="3989174"/>
            <a:ext cx="352901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2П</a:t>
            </a:r>
            <a:endParaRPr lang="en-US" altLang="ru-RU" sz="5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7" grpId="0" animBg="1"/>
      <p:bldP spid="48" grpId="0" animBg="1"/>
      <p:bldP spid="48" grpId="1" animBg="1"/>
      <p:bldP spid="48" grpId="2" animBg="1"/>
      <p:bldP spid="4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62" y="1618735"/>
            <a:ext cx="1065152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Вычислить длину окружности и площадь круга, если радиус окружности равен 2,5 см.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24216" y="4448432"/>
            <a:ext cx="74511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 = 2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</a:t>
            </a:r>
            <a:r>
              <a:rPr lang="en-US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= 2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2,5 = 5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</a:t>
            </a:r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S=</a:t>
            </a:r>
            <a:r>
              <a:rPr lang="ru-RU" alt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</a:t>
            </a:r>
            <a:r>
              <a:rPr lang="en-US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r² = 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6,25П</a:t>
            </a:r>
            <a:endParaRPr lang="en-US" alt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en-US" altLang="ru-RU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3762" y="4447061"/>
            <a:ext cx="100089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09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53977" y="646840"/>
            <a:ext cx="825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</a:rPr>
              <a:t>Тема урока</a:t>
            </a:r>
            <a:endParaRPr lang="ru-RU" b="1" i="0" dirty="0"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4723596" y="1859002"/>
            <a:ext cx="6948401" cy="4355716"/>
          </a:xfrm>
          <a:custGeom>
            <a:avLst/>
            <a:gdLst>
              <a:gd name="connsiteX0" fmla="*/ 0 w 6429420"/>
              <a:gd name="connsiteY0" fmla="*/ 0 h 5000660"/>
              <a:gd name="connsiteX1" fmla="*/ 6429420 w 6429420"/>
              <a:gd name="connsiteY1" fmla="*/ 0 h 5000660"/>
              <a:gd name="connsiteX2" fmla="*/ 6429420 w 6429420"/>
              <a:gd name="connsiteY2" fmla="*/ 5000660 h 5000660"/>
              <a:gd name="connsiteX3" fmla="*/ 0 w 6429420"/>
              <a:gd name="connsiteY3" fmla="*/ 5000660 h 5000660"/>
              <a:gd name="connsiteX4" fmla="*/ 0 w 6429420"/>
              <a:gd name="connsiteY4" fmla="*/ 0 h 5000660"/>
              <a:gd name="connsiteX0" fmla="*/ 0 w 6960761"/>
              <a:gd name="connsiteY0" fmla="*/ 691979 h 5000660"/>
              <a:gd name="connsiteX1" fmla="*/ 6960761 w 6960761"/>
              <a:gd name="connsiteY1" fmla="*/ 0 h 5000660"/>
              <a:gd name="connsiteX2" fmla="*/ 6960761 w 6960761"/>
              <a:gd name="connsiteY2" fmla="*/ 5000660 h 5000660"/>
              <a:gd name="connsiteX3" fmla="*/ 531341 w 6960761"/>
              <a:gd name="connsiteY3" fmla="*/ 5000660 h 5000660"/>
              <a:gd name="connsiteX4" fmla="*/ 0 w 6960761"/>
              <a:gd name="connsiteY4" fmla="*/ 691979 h 5000660"/>
              <a:gd name="connsiteX0" fmla="*/ 0 w 6960761"/>
              <a:gd name="connsiteY0" fmla="*/ 0 h 4308681"/>
              <a:gd name="connsiteX1" fmla="*/ 6874264 w 6960761"/>
              <a:gd name="connsiteY1" fmla="*/ 160638 h 4308681"/>
              <a:gd name="connsiteX2" fmla="*/ 6960761 w 6960761"/>
              <a:gd name="connsiteY2" fmla="*/ 4308681 h 4308681"/>
              <a:gd name="connsiteX3" fmla="*/ 531341 w 6960761"/>
              <a:gd name="connsiteY3" fmla="*/ 4308681 h 4308681"/>
              <a:gd name="connsiteX4" fmla="*/ 0 w 6960761"/>
              <a:gd name="connsiteY4" fmla="*/ 0 h 4308681"/>
              <a:gd name="connsiteX0" fmla="*/ 0 w 6960761"/>
              <a:gd name="connsiteY0" fmla="*/ 383691 h 4692372"/>
              <a:gd name="connsiteX1" fmla="*/ 6874264 w 6960761"/>
              <a:gd name="connsiteY1" fmla="*/ 544329 h 4692372"/>
              <a:gd name="connsiteX2" fmla="*/ 6960761 w 6960761"/>
              <a:gd name="connsiteY2" fmla="*/ 4692372 h 4692372"/>
              <a:gd name="connsiteX3" fmla="*/ 531341 w 6960761"/>
              <a:gd name="connsiteY3" fmla="*/ 4692372 h 4692372"/>
              <a:gd name="connsiteX4" fmla="*/ 0 w 6960761"/>
              <a:gd name="connsiteY4" fmla="*/ 383691 h 4692372"/>
              <a:gd name="connsiteX0" fmla="*/ 0 w 6960761"/>
              <a:gd name="connsiteY0" fmla="*/ 558891 h 4867572"/>
              <a:gd name="connsiteX1" fmla="*/ 6874264 w 6960761"/>
              <a:gd name="connsiteY1" fmla="*/ 719529 h 4867572"/>
              <a:gd name="connsiteX2" fmla="*/ 6960761 w 6960761"/>
              <a:gd name="connsiteY2" fmla="*/ 4867572 h 4867572"/>
              <a:gd name="connsiteX3" fmla="*/ 531341 w 6960761"/>
              <a:gd name="connsiteY3" fmla="*/ 4867572 h 4867572"/>
              <a:gd name="connsiteX4" fmla="*/ 0 w 6960761"/>
              <a:gd name="connsiteY4" fmla="*/ 558891 h 4867572"/>
              <a:gd name="connsiteX0" fmla="*/ 160638 w 6429420"/>
              <a:gd name="connsiteY0" fmla="*/ 506442 h 4889263"/>
              <a:gd name="connsiteX1" fmla="*/ 6342923 w 6429420"/>
              <a:gd name="connsiteY1" fmla="*/ 741220 h 4889263"/>
              <a:gd name="connsiteX2" fmla="*/ 6429420 w 6429420"/>
              <a:gd name="connsiteY2" fmla="*/ 4889263 h 4889263"/>
              <a:gd name="connsiteX3" fmla="*/ 0 w 6429420"/>
              <a:gd name="connsiteY3" fmla="*/ 4889263 h 4889263"/>
              <a:gd name="connsiteX4" fmla="*/ 160638 w 6429420"/>
              <a:gd name="connsiteY4" fmla="*/ 506442 h 4889263"/>
              <a:gd name="connsiteX0" fmla="*/ 801744 w 7070526"/>
              <a:gd name="connsiteY0" fmla="*/ 506442 h 4889263"/>
              <a:gd name="connsiteX1" fmla="*/ 6984029 w 7070526"/>
              <a:gd name="connsiteY1" fmla="*/ 741220 h 4889263"/>
              <a:gd name="connsiteX2" fmla="*/ 7070526 w 7070526"/>
              <a:gd name="connsiteY2" fmla="*/ 4889263 h 4889263"/>
              <a:gd name="connsiteX3" fmla="*/ 641106 w 7070526"/>
              <a:gd name="connsiteY3" fmla="*/ 4889263 h 4889263"/>
              <a:gd name="connsiteX4" fmla="*/ 801744 w 7070526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801744 w 6984029"/>
              <a:gd name="connsiteY0" fmla="*/ 506442 h 4889263"/>
              <a:gd name="connsiteX1" fmla="*/ 6984029 w 6984029"/>
              <a:gd name="connsiteY1" fmla="*/ 741220 h 4889263"/>
              <a:gd name="connsiteX2" fmla="*/ 6217910 w 6984029"/>
              <a:gd name="connsiteY2" fmla="*/ 3925436 h 4889263"/>
              <a:gd name="connsiteX3" fmla="*/ 641106 w 6984029"/>
              <a:gd name="connsiteY3" fmla="*/ 4889263 h 4889263"/>
              <a:gd name="connsiteX4" fmla="*/ 801744 w 6984029"/>
              <a:gd name="connsiteY4" fmla="*/ 506442 h 488926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887341 w 6653460"/>
              <a:gd name="connsiteY2" fmla="*/ 3925436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471175 w 6653460"/>
              <a:gd name="connsiteY0" fmla="*/ 506442 h 4996913"/>
              <a:gd name="connsiteX1" fmla="*/ 6653460 w 6653460"/>
              <a:gd name="connsiteY1" fmla="*/ 741220 h 4996913"/>
              <a:gd name="connsiteX2" fmla="*/ 5108865 w 6653460"/>
              <a:gd name="connsiteY2" fmla="*/ 3443522 h 4996913"/>
              <a:gd name="connsiteX3" fmla="*/ 310537 w 6653460"/>
              <a:gd name="connsiteY3" fmla="*/ 4889263 h 4996913"/>
              <a:gd name="connsiteX4" fmla="*/ 865061 w 6653460"/>
              <a:gd name="connsiteY4" fmla="*/ 4417762 h 4996913"/>
              <a:gd name="connsiteX5" fmla="*/ 471175 w 6653460"/>
              <a:gd name="connsiteY5" fmla="*/ 506442 h 4996913"/>
              <a:gd name="connsiteX0" fmla="*/ 668883 w 6653460"/>
              <a:gd name="connsiteY0" fmla="*/ 576651 h 4968268"/>
              <a:gd name="connsiteX1" fmla="*/ 6653460 w 6653460"/>
              <a:gd name="connsiteY1" fmla="*/ 712575 h 4968268"/>
              <a:gd name="connsiteX2" fmla="*/ 5108865 w 6653460"/>
              <a:gd name="connsiteY2" fmla="*/ 3414877 h 4968268"/>
              <a:gd name="connsiteX3" fmla="*/ 310537 w 6653460"/>
              <a:gd name="connsiteY3" fmla="*/ 4860618 h 4968268"/>
              <a:gd name="connsiteX4" fmla="*/ 865061 w 6653460"/>
              <a:gd name="connsiteY4" fmla="*/ 4389117 h 4968268"/>
              <a:gd name="connsiteX5" fmla="*/ 668883 w 6653460"/>
              <a:gd name="connsiteY5" fmla="*/ 576651 h 4968268"/>
              <a:gd name="connsiteX0" fmla="*/ 668883 w 6653460"/>
              <a:gd name="connsiteY0" fmla="*/ 341810 h 4733427"/>
              <a:gd name="connsiteX1" fmla="*/ 6653460 w 6653460"/>
              <a:gd name="connsiteY1" fmla="*/ 477734 h 4733427"/>
              <a:gd name="connsiteX2" fmla="*/ 5108865 w 6653460"/>
              <a:gd name="connsiteY2" fmla="*/ 3180036 h 4733427"/>
              <a:gd name="connsiteX3" fmla="*/ 310537 w 6653460"/>
              <a:gd name="connsiteY3" fmla="*/ 4625777 h 4733427"/>
              <a:gd name="connsiteX4" fmla="*/ 865061 w 6653460"/>
              <a:gd name="connsiteY4" fmla="*/ 4154276 h 4733427"/>
              <a:gd name="connsiteX5" fmla="*/ 668883 w 6653460"/>
              <a:gd name="connsiteY5" fmla="*/ 341810 h 4733427"/>
              <a:gd name="connsiteX0" fmla="*/ 668883 w 6653460"/>
              <a:gd name="connsiteY0" fmla="*/ 341810 h 5303880"/>
              <a:gd name="connsiteX1" fmla="*/ 6653460 w 6653460"/>
              <a:gd name="connsiteY1" fmla="*/ 477734 h 5303880"/>
              <a:gd name="connsiteX2" fmla="*/ 5566065 w 6653460"/>
              <a:gd name="connsiteY2" fmla="*/ 4279787 h 5303880"/>
              <a:gd name="connsiteX3" fmla="*/ 310537 w 6653460"/>
              <a:gd name="connsiteY3" fmla="*/ 4625777 h 5303880"/>
              <a:gd name="connsiteX4" fmla="*/ 865061 w 6653460"/>
              <a:gd name="connsiteY4" fmla="*/ 4154276 h 5303880"/>
              <a:gd name="connsiteX5" fmla="*/ 668883 w 6653460"/>
              <a:gd name="connsiteY5" fmla="*/ 341810 h 5303880"/>
              <a:gd name="connsiteX0" fmla="*/ 1286721 w 6653460"/>
              <a:gd name="connsiteY0" fmla="*/ 0 h 5851756"/>
              <a:gd name="connsiteX1" fmla="*/ 6653460 w 6653460"/>
              <a:gd name="connsiteY1" fmla="*/ 1025610 h 5851756"/>
              <a:gd name="connsiteX2" fmla="*/ 5566065 w 6653460"/>
              <a:gd name="connsiteY2" fmla="*/ 4827663 h 5851756"/>
              <a:gd name="connsiteX3" fmla="*/ 310537 w 6653460"/>
              <a:gd name="connsiteY3" fmla="*/ 5173653 h 5851756"/>
              <a:gd name="connsiteX4" fmla="*/ 865061 w 6653460"/>
              <a:gd name="connsiteY4" fmla="*/ 4702152 h 5851756"/>
              <a:gd name="connsiteX5" fmla="*/ 1286721 w 6653460"/>
              <a:gd name="connsiteY5" fmla="*/ 0 h 5851756"/>
              <a:gd name="connsiteX0" fmla="*/ 1849356 w 7216095"/>
              <a:gd name="connsiteY0" fmla="*/ 0 h 5851756"/>
              <a:gd name="connsiteX1" fmla="*/ 7216095 w 7216095"/>
              <a:gd name="connsiteY1" fmla="*/ 1025610 h 5851756"/>
              <a:gd name="connsiteX2" fmla="*/ 6128700 w 7216095"/>
              <a:gd name="connsiteY2" fmla="*/ 4827663 h 5851756"/>
              <a:gd name="connsiteX3" fmla="*/ 873172 w 7216095"/>
              <a:gd name="connsiteY3" fmla="*/ 5173653 h 5851756"/>
              <a:gd name="connsiteX4" fmla="*/ 1427696 w 7216095"/>
              <a:gd name="connsiteY4" fmla="*/ 4702152 h 5851756"/>
              <a:gd name="connsiteX5" fmla="*/ 1849356 w 7216095"/>
              <a:gd name="connsiteY5" fmla="*/ 0 h 5851756"/>
              <a:gd name="connsiteX0" fmla="*/ 2136404 w 7503143"/>
              <a:gd name="connsiteY0" fmla="*/ 0 h 5851756"/>
              <a:gd name="connsiteX1" fmla="*/ 7503143 w 7503143"/>
              <a:gd name="connsiteY1" fmla="*/ 1025610 h 5851756"/>
              <a:gd name="connsiteX2" fmla="*/ 6415748 w 7503143"/>
              <a:gd name="connsiteY2" fmla="*/ 4827663 h 5851756"/>
              <a:gd name="connsiteX3" fmla="*/ 1160220 w 7503143"/>
              <a:gd name="connsiteY3" fmla="*/ 5173653 h 5851756"/>
              <a:gd name="connsiteX4" fmla="*/ 862128 w 7503143"/>
              <a:gd name="connsiteY4" fmla="*/ 3248237 h 5851756"/>
              <a:gd name="connsiteX5" fmla="*/ 2136404 w 7503143"/>
              <a:gd name="connsiteY5" fmla="*/ 0 h 5851756"/>
              <a:gd name="connsiteX0" fmla="*/ 2136404 w 7866060"/>
              <a:gd name="connsiteY0" fmla="*/ 0 h 5364939"/>
              <a:gd name="connsiteX1" fmla="*/ 7503143 w 7866060"/>
              <a:gd name="connsiteY1" fmla="*/ 1025610 h 5364939"/>
              <a:gd name="connsiteX2" fmla="*/ 7070656 w 7866060"/>
              <a:gd name="connsiteY2" fmla="*/ 4086453 h 5364939"/>
              <a:gd name="connsiteX3" fmla="*/ 1160220 w 7866060"/>
              <a:gd name="connsiteY3" fmla="*/ 5173653 h 5364939"/>
              <a:gd name="connsiteX4" fmla="*/ 862128 w 7866060"/>
              <a:gd name="connsiteY4" fmla="*/ 3248237 h 5364939"/>
              <a:gd name="connsiteX5" fmla="*/ 2136404 w 7866060"/>
              <a:gd name="connsiteY5" fmla="*/ 0 h 5364939"/>
              <a:gd name="connsiteX0" fmla="*/ 2136404 w 7503143"/>
              <a:gd name="connsiteY0" fmla="*/ 0 h 5364939"/>
              <a:gd name="connsiteX1" fmla="*/ 7503143 w 7503143"/>
              <a:gd name="connsiteY1" fmla="*/ 1025610 h 5364939"/>
              <a:gd name="connsiteX2" fmla="*/ 7070656 w 7503143"/>
              <a:gd name="connsiteY2" fmla="*/ 4086453 h 5364939"/>
              <a:gd name="connsiteX3" fmla="*/ 1160220 w 7503143"/>
              <a:gd name="connsiteY3" fmla="*/ 5173653 h 5364939"/>
              <a:gd name="connsiteX4" fmla="*/ 862128 w 7503143"/>
              <a:gd name="connsiteY4" fmla="*/ 3248237 h 5364939"/>
              <a:gd name="connsiteX5" fmla="*/ 2136404 w 7503143"/>
              <a:gd name="connsiteY5" fmla="*/ 0 h 5364939"/>
              <a:gd name="connsiteX0" fmla="*/ 2136404 w 7503143"/>
              <a:gd name="connsiteY0" fmla="*/ 0 h 5184652"/>
              <a:gd name="connsiteX1" fmla="*/ 7503143 w 7503143"/>
              <a:gd name="connsiteY1" fmla="*/ 1025610 h 5184652"/>
              <a:gd name="connsiteX2" fmla="*/ 7070656 w 7503143"/>
              <a:gd name="connsiteY2" fmla="*/ 4086453 h 5184652"/>
              <a:gd name="connsiteX3" fmla="*/ 1160220 w 7503143"/>
              <a:gd name="connsiteY3" fmla="*/ 5173653 h 5184652"/>
              <a:gd name="connsiteX4" fmla="*/ 862128 w 7503143"/>
              <a:gd name="connsiteY4" fmla="*/ 3248237 h 5184652"/>
              <a:gd name="connsiteX5" fmla="*/ 2136404 w 7503143"/>
              <a:gd name="connsiteY5" fmla="*/ 0 h 5184652"/>
              <a:gd name="connsiteX0" fmla="*/ 2136404 w 7503143"/>
              <a:gd name="connsiteY0" fmla="*/ 0 h 5255610"/>
              <a:gd name="connsiteX1" fmla="*/ 7503143 w 7503143"/>
              <a:gd name="connsiteY1" fmla="*/ 1025610 h 5255610"/>
              <a:gd name="connsiteX2" fmla="*/ 7120083 w 7503143"/>
              <a:gd name="connsiteY2" fmla="*/ 4955952 h 5255610"/>
              <a:gd name="connsiteX3" fmla="*/ 1160220 w 7503143"/>
              <a:gd name="connsiteY3" fmla="*/ 5173653 h 5255610"/>
              <a:gd name="connsiteX4" fmla="*/ 862128 w 7503143"/>
              <a:gd name="connsiteY4" fmla="*/ 3248237 h 5255610"/>
              <a:gd name="connsiteX5" fmla="*/ 2136404 w 7503143"/>
              <a:gd name="connsiteY5" fmla="*/ 0 h 5255610"/>
              <a:gd name="connsiteX0" fmla="*/ 2136404 w 7503143"/>
              <a:gd name="connsiteY0" fmla="*/ 0 h 5184652"/>
              <a:gd name="connsiteX1" fmla="*/ 7503143 w 7503143"/>
              <a:gd name="connsiteY1" fmla="*/ 1025610 h 5184652"/>
              <a:gd name="connsiteX2" fmla="*/ 7120083 w 7503143"/>
              <a:gd name="connsiteY2" fmla="*/ 4955952 h 5184652"/>
              <a:gd name="connsiteX3" fmla="*/ 1160220 w 7503143"/>
              <a:gd name="connsiteY3" fmla="*/ 5173653 h 5184652"/>
              <a:gd name="connsiteX4" fmla="*/ 862128 w 7503143"/>
              <a:gd name="connsiteY4" fmla="*/ 3248237 h 5184652"/>
              <a:gd name="connsiteX5" fmla="*/ 2136404 w 7503143"/>
              <a:gd name="connsiteY5" fmla="*/ 0 h 5184652"/>
              <a:gd name="connsiteX0" fmla="*/ 2136404 w 7503143"/>
              <a:gd name="connsiteY0" fmla="*/ 196534 h 5381186"/>
              <a:gd name="connsiteX1" fmla="*/ 5038711 w 7503143"/>
              <a:gd name="connsiteY1" fmla="*/ 375175 h 5381186"/>
              <a:gd name="connsiteX2" fmla="*/ 7503143 w 7503143"/>
              <a:gd name="connsiteY2" fmla="*/ 1222144 h 5381186"/>
              <a:gd name="connsiteX3" fmla="*/ 7120083 w 7503143"/>
              <a:gd name="connsiteY3" fmla="*/ 5152486 h 5381186"/>
              <a:gd name="connsiteX4" fmla="*/ 1160220 w 7503143"/>
              <a:gd name="connsiteY4" fmla="*/ 5370187 h 5381186"/>
              <a:gd name="connsiteX5" fmla="*/ 862128 w 7503143"/>
              <a:gd name="connsiteY5" fmla="*/ 3444771 h 5381186"/>
              <a:gd name="connsiteX6" fmla="*/ 2136404 w 7503143"/>
              <a:gd name="connsiteY6" fmla="*/ 196534 h 5381186"/>
              <a:gd name="connsiteX0" fmla="*/ 2322979 w 7059524"/>
              <a:gd name="connsiteY0" fmla="*/ 266120 h 5223444"/>
              <a:gd name="connsiteX1" fmla="*/ 4595092 w 7059524"/>
              <a:gd name="connsiteY1" fmla="*/ 216695 h 5223444"/>
              <a:gd name="connsiteX2" fmla="*/ 7059524 w 7059524"/>
              <a:gd name="connsiteY2" fmla="*/ 1063664 h 5223444"/>
              <a:gd name="connsiteX3" fmla="*/ 6676464 w 7059524"/>
              <a:gd name="connsiteY3" fmla="*/ 4994006 h 5223444"/>
              <a:gd name="connsiteX4" fmla="*/ 716601 w 7059524"/>
              <a:gd name="connsiteY4" fmla="*/ 5211707 h 5223444"/>
              <a:gd name="connsiteX5" fmla="*/ 418509 w 7059524"/>
              <a:gd name="connsiteY5" fmla="*/ 3286291 h 5223444"/>
              <a:gd name="connsiteX6" fmla="*/ 2322979 w 7059524"/>
              <a:gd name="connsiteY6" fmla="*/ 266120 h 5223444"/>
              <a:gd name="connsiteX0" fmla="*/ 2164914 w 6901459"/>
              <a:gd name="connsiteY0" fmla="*/ 266120 h 5222653"/>
              <a:gd name="connsiteX1" fmla="*/ 4437027 w 6901459"/>
              <a:gd name="connsiteY1" fmla="*/ 216695 h 5222653"/>
              <a:gd name="connsiteX2" fmla="*/ 6901459 w 6901459"/>
              <a:gd name="connsiteY2" fmla="*/ 1063664 h 5222653"/>
              <a:gd name="connsiteX3" fmla="*/ 6518399 w 6901459"/>
              <a:gd name="connsiteY3" fmla="*/ 4994006 h 5222653"/>
              <a:gd name="connsiteX4" fmla="*/ 558536 w 6901459"/>
              <a:gd name="connsiteY4" fmla="*/ 5211707 h 5222653"/>
              <a:gd name="connsiteX5" fmla="*/ 260444 w 6901459"/>
              <a:gd name="connsiteY5" fmla="*/ 3286291 h 5222653"/>
              <a:gd name="connsiteX6" fmla="*/ 124517 w 6901459"/>
              <a:gd name="connsiteY6" fmla="*/ 872381 h 5222653"/>
              <a:gd name="connsiteX7" fmla="*/ 2164914 w 6901459"/>
              <a:gd name="connsiteY7" fmla="*/ 266120 h 5222653"/>
              <a:gd name="connsiteX0" fmla="*/ 2164914 w 7037788"/>
              <a:gd name="connsiteY0" fmla="*/ 266120 h 5222653"/>
              <a:gd name="connsiteX1" fmla="*/ 4437027 w 7037788"/>
              <a:gd name="connsiteY1" fmla="*/ 216695 h 5222653"/>
              <a:gd name="connsiteX2" fmla="*/ 6901459 w 7037788"/>
              <a:gd name="connsiteY2" fmla="*/ 1063664 h 5222653"/>
              <a:gd name="connsiteX3" fmla="*/ 6648885 w 7037788"/>
              <a:gd name="connsiteY3" fmla="*/ 2825188 h 5222653"/>
              <a:gd name="connsiteX4" fmla="*/ 6518399 w 7037788"/>
              <a:gd name="connsiteY4" fmla="*/ 4994006 h 5222653"/>
              <a:gd name="connsiteX5" fmla="*/ 558536 w 7037788"/>
              <a:gd name="connsiteY5" fmla="*/ 5211707 h 5222653"/>
              <a:gd name="connsiteX6" fmla="*/ 260444 w 7037788"/>
              <a:gd name="connsiteY6" fmla="*/ 3286291 h 5222653"/>
              <a:gd name="connsiteX7" fmla="*/ 124517 w 7037788"/>
              <a:gd name="connsiteY7" fmla="*/ 872381 h 5222653"/>
              <a:gd name="connsiteX8" fmla="*/ 2164914 w 7037788"/>
              <a:gd name="connsiteY8" fmla="*/ 266120 h 5222653"/>
              <a:gd name="connsiteX0" fmla="*/ 2134809 w 7007683"/>
              <a:gd name="connsiteY0" fmla="*/ 266120 h 5220381"/>
              <a:gd name="connsiteX1" fmla="*/ 4406922 w 7007683"/>
              <a:gd name="connsiteY1" fmla="*/ 216695 h 5220381"/>
              <a:gd name="connsiteX2" fmla="*/ 6871354 w 7007683"/>
              <a:gd name="connsiteY2" fmla="*/ 1063664 h 5220381"/>
              <a:gd name="connsiteX3" fmla="*/ 6618780 w 7007683"/>
              <a:gd name="connsiteY3" fmla="*/ 2825188 h 5220381"/>
              <a:gd name="connsiteX4" fmla="*/ 6488294 w 7007683"/>
              <a:gd name="connsiteY4" fmla="*/ 4994006 h 5220381"/>
              <a:gd name="connsiteX5" fmla="*/ 528431 w 7007683"/>
              <a:gd name="connsiteY5" fmla="*/ 5211707 h 5220381"/>
              <a:gd name="connsiteX6" fmla="*/ 428048 w 7007683"/>
              <a:gd name="connsiteY6" fmla="*/ 2901432 h 5220381"/>
              <a:gd name="connsiteX7" fmla="*/ 94412 w 7007683"/>
              <a:gd name="connsiteY7" fmla="*/ 872381 h 5220381"/>
              <a:gd name="connsiteX8" fmla="*/ 2134809 w 7007683"/>
              <a:gd name="connsiteY8" fmla="*/ 266120 h 5220381"/>
              <a:gd name="connsiteX0" fmla="*/ 2145924 w 7018798"/>
              <a:gd name="connsiteY0" fmla="*/ 266120 h 4994006"/>
              <a:gd name="connsiteX1" fmla="*/ 4418037 w 7018798"/>
              <a:gd name="connsiteY1" fmla="*/ 216695 h 4994006"/>
              <a:gd name="connsiteX2" fmla="*/ 6882469 w 7018798"/>
              <a:gd name="connsiteY2" fmla="*/ 1063664 h 4994006"/>
              <a:gd name="connsiteX3" fmla="*/ 6629895 w 7018798"/>
              <a:gd name="connsiteY3" fmla="*/ 2825188 h 4994006"/>
              <a:gd name="connsiteX4" fmla="*/ 6499409 w 7018798"/>
              <a:gd name="connsiteY4" fmla="*/ 4994006 h 4994006"/>
              <a:gd name="connsiteX5" fmla="*/ 1107957 w 7018798"/>
              <a:gd name="connsiteY5" fmla="*/ 4213923 h 4994006"/>
              <a:gd name="connsiteX6" fmla="*/ 439163 w 7018798"/>
              <a:gd name="connsiteY6" fmla="*/ 2901432 h 4994006"/>
              <a:gd name="connsiteX7" fmla="*/ 105527 w 7018798"/>
              <a:gd name="connsiteY7" fmla="*/ 872381 h 4994006"/>
              <a:gd name="connsiteX8" fmla="*/ 2145924 w 7018798"/>
              <a:gd name="connsiteY8" fmla="*/ 266120 h 4994006"/>
              <a:gd name="connsiteX0" fmla="*/ 2145924 w 7018798"/>
              <a:gd name="connsiteY0" fmla="*/ 266120 h 4994006"/>
              <a:gd name="connsiteX1" fmla="*/ 4418037 w 7018798"/>
              <a:gd name="connsiteY1" fmla="*/ 216695 h 4994006"/>
              <a:gd name="connsiteX2" fmla="*/ 6882469 w 7018798"/>
              <a:gd name="connsiteY2" fmla="*/ 1063664 h 4994006"/>
              <a:gd name="connsiteX3" fmla="*/ 6629895 w 7018798"/>
              <a:gd name="connsiteY3" fmla="*/ 2825188 h 4994006"/>
              <a:gd name="connsiteX4" fmla="*/ 6499409 w 7018798"/>
              <a:gd name="connsiteY4" fmla="*/ 4994006 h 4994006"/>
              <a:gd name="connsiteX5" fmla="*/ 1107957 w 7018798"/>
              <a:gd name="connsiteY5" fmla="*/ 4213923 h 4994006"/>
              <a:gd name="connsiteX6" fmla="*/ 439163 w 7018798"/>
              <a:gd name="connsiteY6" fmla="*/ 2901432 h 4994006"/>
              <a:gd name="connsiteX7" fmla="*/ 105527 w 7018798"/>
              <a:gd name="connsiteY7" fmla="*/ 872381 h 4994006"/>
              <a:gd name="connsiteX8" fmla="*/ 2145924 w 7018798"/>
              <a:gd name="connsiteY8" fmla="*/ 266120 h 4994006"/>
              <a:gd name="connsiteX0" fmla="*/ 2145924 w 7018798"/>
              <a:gd name="connsiteY0" fmla="*/ 266120 h 5055381"/>
              <a:gd name="connsiteX1" fmla="*/ 4418037 w 7018798"/>
              <a:gd name="connsiteY1" fmla="*/ 216695 h 5055381"/>
              <a:gd name="connsiteX2" fmla="*/ 6882469 w 7018798"/>
              <a:gd name="connsiteY2" fmla="*/ 1063664 h 5055381"/>
              <a:gd name="connsiteX3" fmla="*/ 6629895 w 7018798"/>
              <a:gd name="connsiteY3" fmla="*/ 2825188 h 5055381"/>
              <a:gd name="connsiteX4" fmla="*/ 6499409 w 7018798"/>
              <a:gd name="connsiteY4" fmla="*/ 4994006 h 5055381"/>
              <a:gd name="connsiteX5" fmla="*/ 4207970 w 7018798"/>
              <a:gd name="connsiteY5" fmla="*/ 4165071 h 5055381"/>
              <a:gd name="connsiteX6" fmla="*/ 1107957 w 7018798"/>
              <a:gd name="connsiteY6" fmla="*/ 4213923 h 5055381"/>
              <a:gd name="connsiteX7" fmla="*/ 439163 w 7018798"/>
              <a:gd name="connsiteY7" fmla="*/ 2901432 h 5055381"/>
              <a:gd name="connsiteX8" fmla="*/ 105527 w 7018798"/>
              <a:gd name="connsiteY8" fmla="*/ 872381 h 5055381"/>
              <a:gd name="connsiteX9" fmla="*/ 2145924 w 7018798"/>
              <a:gd name="connsiteY9" fmla="*/ 266120 h 5055381"/>
              <a:gd name="connsiteX0" fmla="*/ 2143325 w 7016199"/>
              <a:gd name="connsiteY0" fmla="*/ 266120 h 5055381"/>
              <a:gd name="connsiteX1" fmla="*/ 4415438 w 7016199"/>
              <a:gd name="connsiteY1" fmla="*/ 216695 h 5055381"/>
              <a:gd name="connsiteX2" fmla="*/ 6879870 w 7016199"/>
              <a:gd name="connsiteY2" fmla="*/ 1063664 h 5055381"/>
              <a:gd name="connsiteX3" fmla="*/ 6627296 w 7016199"/>
              <a:gd name="connsiteY3" fmla="*/ 2825188 h 5055381"/>
              <a:gd name="connsiteX4" fmla="*/ 6496810 w 7016199"/>
              <a:gd name="connsiteY4" fmla="*/ 4994006 h 5055381"/>
              <a:gd name="connsiteX5" fmla="*/ 4205371 w 7016199"/>
              <a:gd name="connsiteY5" fmla="*/ 4165071 h 5055381"/>
              <a:gd name="connsiteX6" fmla="*/ 981790 w 7016199"/>
              <a:gd name="connsiteY6" fmla="*/ 4484749 h 5055381"/>
              <a:gd name="connsiteX7" fmla="*/ 436564 w 7016199"/>
              <a:gd name="connsiteY7" fmla="*/ 2901432 h 5055381"/>
              <a:gd name="connsiteX8" fmla="*/ 102928 w 7016199"/>
              <a:gd name="connsiteY8" fmla="*/ 872381 h 5055381"/>
              <a:gd name="connsiteX9" fmla="*/ 2143325 w 7016199"/>
              <a:gd name="connsiteY9" fmla="*/ 266120 h 5055381"/>
              <a:gd name="connsiteX0" fmla="*/ 2147265 w 7020139"/>
              <a:gd name="connsiteY0" fmla="*/ 266120 h 5055381"/>
              <a:gd name="connsiteX1" fmla="*/ 4419378 w 7020139"/>
              <a:gd name="connsiteY1" fmla="*/ 216695 h 5055381"/>
              <a:gd name="connsiteX2" fmla="*/ 6883810 w 7020139"/>
              <a:gd name="connsiteY2" fmla="*/ 1063664 h 5055381"/>
              <a:gd name="connsiteX3" fmla="*/ 6631236 w 7020139"/>
              <a:gd name="connsiteY3" fmla="*/ 2825188 h 5055381"/>
              <a:gd name="connsiteX4" fmla="*/ 6500750 w 7020139"/>
              <a:gd name="connsiteY4" fmla="*/ 4994006 h 5055381"/>
              <a:gd name="connsiteX5" fmla="*/ 4209311 w 7020139"/>
              <a:gd name="connsiteY5" fmla="*/ 4165071 h 5055381"/>
              <a:gd name="connsiteX6" fmla="*/ 1171082 w 7020139"/>
              <a:gd name="connsiteY6" fmla="*/ 4370717 h 5055381"/>
              <a:gd name="connsiteX7" fmla="*/ 440504 w 7020139"/>
              <a:gd name="connsiteY7" fmla="*/ 2901432 h 5055381"/>
              <a:gd name="connsiteX8" fmla="*/ 106868 w 7020139"/>
              <a:gd name="connsiteY8" fmla="*/ 872381 h 5055381"/>
              <a:gd name="connsiteX9" fmla="*/ 2147265 w 7020139"/>
              <a:gd name="connsiteY9" fmla="*/ 266120 h 5055381"/>
              <a:gd name="connsiteX0" fmla="*/ 2131790 w 7004664"/>
              <a:gd name="connsiteY0" fmla="*/ 266120 h 5055381"/>
              <a:gd name="connsiteX1" fmla="*/ 4403903 w 7004664"/>
              <a:gd name="connsiteY1" fmla="*/ 216695 h 5055381"/>
              <a:gd name="connsiteX2" fmla="*/ 6868335 w 7004664"/>
              <a:gd name="connsiteY2" fmla="*/ 1063664 h 5055381"/>
              <a:gd name="connsiteX3" fmla="*/ 6615761 w 7004664"/>
              <a:gd name="connsiteY3" fmla="*/ 2825188 h 5055381"/>
              <a:gd name="connsiteX4" fmla="*/ 6485275 w 7004664"/>
              <a:gd name="connsiteY4" fmla="*/ 4994006 h 5055381"/>
              <a:gd name="connsiteX5" fmla="*/ 4193836 w 7004664"/>
              <a:gd name="connsiteY5" fmla="*/ 4165071 h 5055381"/>
              <a:gd name="connsiteX6" fmla="*/ 1155607 w 7004664"/>
              <a:gd name="connsiteY6" fmla="*/ 4370717 h 5055381"/>
              <a:gd name="connsiteX7" fmla="*/ 548597 w 7004664"/>
              <a:gd name="connsiteY7" fmla="*/ 2929941 h 5055381"/>
              <a:gd name="connsiteX8" fmla="*/ 91393 w 7004664"/>
              <a:gd name="connsiteY8" fmla="*/ 872381 h 5055381"/>
              <a:gd name="connsiteX9" fmla="*/ 2131790 w 7004664"/>
              <a:gd name="connsiteY9" fmla="*/ 266120 h 5055381"/>
              <a:gd name="connsiteX0" fmla="*/ 2113648 w 6986522"/>
              <a:gd name="connsiteY0" fmla="*/ 266120 h 5055381"/>
              <a:gd name="connsiteX1" fmla="*/ 4385761 w 6986522"/>
              <a:gd name="connsiteY1" fmla="*/ 216695 h 5055381"/>
              <a:gd name="connsiteX2" fmla="*/ 6850193 w 6986522"/>
              <a:gd name="connsiteY2" fmla="*/ 1063664 h 5055381"/>
              <a:gd name="connsiteX3" fmla="*/ 6597619 w 6986522"/>
              <a:gd name="connsiteY3" fmla="*/ 2825188 h 5055381"/>
              <a:gd name="connsiteX4" fmla="*/ 6467133 w 6986522"/>
              <a:gd name="connsiteY4" fmla="*/ 4994006 h 5055381"/>
              <a:gd name="connsiteX5" fmla="*/ 4175694 w 6986522"/>
              <a:gd name="connsiteY5" fmla="*/ 4165071 h 5055381"/>
              <a:gd name="connsiteX6" fmla="*/ 1137465 w 6986522"/>
              <a:gd name="connsiteY6" fmla="*/ 4370717 h 5055381"/>
              <a:gd name="connsiteX7" fmla="*/ 530455 w 6986522"/>
              <a:gd name="connsiteY7" fmla="*/ 2929941 h 5055381"/>
              <a:gd name="connsiteX8" fmla="*/ 73251 w 6986522"/>
              <a:gd name="connsiteY8" fmla="*/ 872381 h 5055381"/>
              <a:gd name="connsiteX9" fmla="*/ 2113648 w 6986522"/>
              <a:gd name="connsiteY9" fmla="*/ 266120 h 5055381"/>
              <a:gd name="connsiteX0" fmla="*/ 2113648 w 6986522"/>
              <a:gd name="connsiteY0" fmla="*/ 266120 h 4584564"/>
              <a:gd name="connsiteX1" fmla="*/ 4385761 w 6986522"/>
              <a:gd name="connsiteY1" fmla="*/ 216695 h 4584564"/>
              <a:gd name="connsiteX2" fmla="*/ 6850193 w 6986522"/>
              <a:gd name="connsiteY2" fmla="*/ 1063664 h 4584564"/>
              <a:gd name="connsiteX3" fmla="*/ 6597619 w 6986522"/>
              <a:gd name="connsiteY3" fmla="*/ 2825188 h 4584564"/>
              <a:gd name="connsiteX4" fmla="*/ 6244712 w 6986522"/>
              <a:gd name="connsiteY4" fmla="*/ 4480860 h 4584564"/>
              <a:gd name="connsiteX5" fmla="*/ 4175694 w 6986522"/>
              <a:gd name="connsiteY5" fmla="*/ 4165071 h 4584564"/>
              <a:gd name="connsiteX6" fmla="*/ 1137465 w 6986522"/>
              <a:gd name="connsiteY6" fmla="*/ 4370717 h 4584564"/>
              <a:gd name="connsiteX7" fmla="*/ 530455 w 6986522"/>
              <a:gd name="connsiteY7" fmla="*/ 2929941 h 4584564"/>
              <a:gd name="connsiteX8" fmla="*/ 73251 w 6986522"/>
              <a:gd name="connsiteY8" fmla="*/ 872381 h 4584564"/>
              <a:gd name="connsiteX9" fmla="*/ 2113648 w 6986522"/>
              <a:gd name="connsiteY9" fmla="*/ 266120 h 4584564"/>
              <a:gd name="connsiteX0" fmla="*/ 2113648 w 6986522"/>
              <a:gd name="connsiteY0" fmla="*/ 325884 h 4644328"/>
              <a:gd name="connsiteX1" fmla="*/ 4435188 w 6986522"/>
              <a:gd name="connsiteY1" fmla="*/ 148173 h 4644328"/>
              <a:gd name="connsiteX2" fmla="*/ 6850193 w 6986522"/>
              <a:gd name="connsiteY2" fmla="*/ 1123428 h 4644328"/>
              <a:gd name="connsiteX3" fmla="*/ 6597619 w 6986522"/>
              <a:gd name="connsiteY3" fmla="*/ 2884952 h 4644328"/>
              <a:gd name="connsiteX4" fmla="*/ 6244712 w 6986522"/>
              <a:gd name="connsiteY4" fmla="*/ 4540624 h 4644328"/>
              <a:gd name="connsiteX5" fmla="*/ 4175694 w 6986522"/>
              <a:gd name="connsiteY5" fmla="*/ 4224835 h 4644328"/>
              <a:gd name="connsiteX6" fmla="*/ 1137465 w 6986522"/>
              <a:gd name="connsiteY6" fmla="*/ 4430481 h 4644328"/>
              <a:gd name="connsiteX7" fmla="*/ 530455 w 6986522"/>
              <a:gd name="connsiteY7" fmla="*/ 2989705 h 4644328"/>
              <a:gd name="connsiteX8" fmla="*/ 73251 w 6986522"/>
              <a:gd name="connsiteY8" fmla="*/ 932145 h 4644328"/>
              <a:gd name="connsiteX9" fmla="*/ 2113648 w 6986522"/>
              <a:gd name="connsiteY9" fmla="*/ 325884 h 4644328"/>
              <a:gd name="connsiteX0" fmla="*/ 2113648 w 6986522"/>
              <a:gd name="connsiteY0" fmla="*/ 325884 h 4644328"/>
              <a:gd name="connsiteX1" fmla="*/ 4435188 w 6986522"/>
              <a:gd name="connsiteY1" fmla="*/ 148173 h 4644328"/>
              <a:gd name="connsiteX2" fmla="*/ 6850193 w 6986522"/>
              <a:gd name="connsiteY2" fmla="*/ 1123428 h 4644328"/>
              <a:gd name="connsiteX3" fmla="*/ 6597619 w 6986522"/>
              <a:gd name="connsiteY3" fmla="*/ 2884952 h 4644328"/>
              <a:gd name="connsiteX4" fmla="*/ 6244712 w 6986522"/>
              <a:gd name="connsiteY4" fmla="*/ 4540624 h 4644328"/>
              <a:gd name="connsiteX5" fmla="*/ 4175694 w 6986522"/>
              <a:gd name="connsiteY5" fmla="*/ 4224835 h 4644328"/>
              <a:gd name="connsiteX6" fmla="*/ 1137465 w 6986522"/>
              <a:gd name="connsiteY6" fmla="*/ 4430481 h 4644328"/>
              <a:gd name="connsiteX7" fmla="*/ 530455 w 6986522"/>
              <a:gd name="connsiteY7" fmla="*/ 2989705 h 4644328"/>
              <a:gd name="connsiteX8" fmla="*/ 73251 w 6986522"/>
              <a:gd name="connsiteY8" fmla="*/ 932145 h 4644328"/>
              <a:gd name="connsiteX9" fmla="*/ 2113648 w 6986522"/>
              <a:gd name="connsiteY9" fmla="*/ 325884 h 4644328"/>
              <a:gd name="connsiteX0" fmla="*/ 2113648 w 6986522"/>
              <a:gd name="connsiteY0" fmla="*/ 491900 h 4810344"/>
              <a:gd name="connsiteX1" fmla="*/ 4855317 w 6986522"/>
              <a:gd name="connsiteY1" fmla="*/ 71870 h 4810344"/>
              <a:gd name="connsiteX2" fmla="*/ 6850193 w 6986522"/>
              <a:gd name="connsiteY2" fmla="*/ 1289444 h 4810344"/>
              <a:gd name="connsiteX3" fmla="*/ 6597619 w 6986522"/>
              <a:gd name="connsiteY3" fmla="*/ 3050968 h 4810344"/>
              <a:gd name="connsiteX4" fmla="*/ 6244712 w 6986522"/>
              <a:gd name="connsiteY4" fmla="*/ 4706640 h 4810344"/>
              <a:gd name="connsiteX5" fmla="*/ 4175694 w 6986522"/>
              <a:gd name="connsiteY5" fmla="*/ 4390851 h 4810344"/>
              <a:gd name="connsiteX6" fmla="*/ 1137465 w 6986522"/>
              <a:gd name="connsiteY6" fmla="*/ 4596497 h 4810344"/>
              <a:gd name="connsiteX7" fmla="*/ 530455 w 6986522"/>
              <a:gd name="connsiteY7" fmla="*/ 3155721 h 4810344"/>
              <a:gd name="connsiteX8" fmla="*/ 73251 w 6986522"/>
              <a:gd name="connsiteY8" fmla="*/ 1098161 h 4810344"/>
              <a:gd name="connsiteX9" fmla="*/ 2113648 w 6986522"/>
              <a:gd name="connsiteY9" fmla="*/ 491900 h 4810344"/>
              <a:gd name="connsiteX0" fmla="*/ 2113648 w 6986522"/>
              <a:gd name="connsiteY0" fmla="*/ 491900 h 4810344"/>
              <a:gd name="connsiteX1" fmla="*/ 4855317 w 6986522"/>
              <a:gd name="connsiteY1" fmla="*/ 71870 h 4810344"/>
              <a:gd name="connsiteX2" fmla="*/ 6850193 w 6986522"/>
              <a:gd name="connsiteY2" fmla="*/ 1289444 h 4810344"/>
              <a:gd name="connsiteX3" fmla="*/ 6597619 w 6986522"/>
              <a:gd name="connsiteY3" fmla="*/ 3050968 h 4810344"/>
              <a:gd name="connsiteX4" fmla="*/ 6244712 w 6986522"/>
              <a:gd name="connsiteY4" fmla="*/ 4706640 h 4810344"/>
              <a:gd name="connsiteX5" fmla="*/ 4175694 w 6986522"/>
              <a:gd name="connsiteY5" fmla="*/ 4390851 h 4810344"/>
              <a:gd name="connsiteX6" fmla="*/ 1137465 w 6986522"/>
              <a:gd name="connsiteY6" fmla="*/ 4596497 h 4810344"/>
              <a:gd name="connsiteX7" fmla="*/ 530455 w 6986522"/>
              <a:gd name="connsiteY7" fmla="*/ 3155721 h 4810344"/>
              <a:gd name="connsiteX8" fmla="*/ 73251 w 6986522"/>
              <a:gd name="connsiteY8" fmla="*/ 1098161 h 4810344"/>
              <a:gd name="connsiteX9" fmla="*/ 2113648 w 6986522"/>
              <a:gd name="connsiteY9" fmla="*/ 491900 h 481034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13648 w 6986522"/>
              <a:gd name="connsiteY0" fmla="*/ 425880 h 4744324"/>
              <a:gd name="connsiteX1" fmla="*/ 5448442 w 6986522"/>
              <a:gd name="connsiteY1" fmla="*/ 91375 h 4744324"/>
              <a:gd name="connsiteX2" fmla="*/ 6850193 w 6986522"/>
              <a:gd name="connsiteY2" fmla="*/ 1223424 h 4744324"/>
              <a:gd name="connsiteX3" fmla="*/ 6597619 w 6986522"/>
              <a:gd name="connsiteY3" fmla="*/ 2984948 h 4744324"/>
              <a:gd name="connsiteX4" fmla="*/ 6244712 w 6986522"/>
              <a:gd name="connsiteY4" fmla="*/ 4640620 h 4744324"/>
              <a:gd name="connsiteX5" fmla="*/ 4175694 w 6986522"/>
              <a:gd name="connsiteY5" fmla="*/ 4324831 h 4744324"/>
              <a:gd name="connsiteX6" fmla="*/ 1137465 w 6986522"/>
              <a:gd name="connsiteY6" fmla="*/ 4530477 h 4744324"/>
              <a:gd name="connsiteX7" fmla="*/ 530455 w 6986522"/>
              <a:gd name="connsiteY7" fmla="*/ 3089701 h 4744324"/>
              <a:gd name="connsiteX8" fmla="*/ 73251 w 6986522"/>
              <a:gd name="connsiteY8" fmla="*/ 1032141 h 4744324"/>
              <a:gd name="connsiteX9" fmla="*/ 2113648 w 6986522"/>
              <a:gd name="connsiteY9" fmla="*/ 425880 h 4744324"/>
              <a:gd name="connsiteX0" fmla="*/ 2126005 w 6986522"/>
              <a:gd name="connsiteY0" fmla="*/ 260563 h 4878342"/>
              <a:gd name="connsiteX1" fmla="*/ 5448442 w 6986522"/>
              <a:gd name="connsiteY1" fmla="*/ 225393 h 4878342"/>
              <a:gd name="connsiteX2" fmla="*/ 6850193 w 6986522"/>
              <a:gd name="connsiteY2" fmla="*/ 1357442 h 4878342"/>
              <a:gd name="connsiteX3" fmla="*/ 6597619 w 6986522"/>
              <a:gd name="connsiteY3" fmla="*/ 3118966 h 4878342"/>
              <a:gd name="connsiteX4" fmla="*/ 6244712 w 6986522"/>
              <a:gd name="connsiteY4" fmla="*/ 4774638 h 4878342"/>
              <a:gd name="connsiteX5" fmla="*/ 4175694 w 6986522"/>
              <a:gd name="connsiteY5" fmla="*/ 4458849 h 4878342"/>
              <a:gd name="connsiteX6" fmla="*/ 1137465 w 6986522"/>
              <a:gd name="connsiteY6" fmla="*/ 4664495 h 4878342"/>
              <a:gd name="connsiteX7" fmla="*/ 530455 w 6986522"/>
              <a:gd name="connsiteY7" fmla="*/ 3223719 h 4878342"/>
              <a:gd name="connsiteX8" fmla="*/ 73251 w 6986522"/>
              <a:gd name="connsiteY8" fmla="*/ 1166159 h 4878342"/>
              <a:gd name="connsiteX9" fmla="*/ 2126005 w 6986522"/>
              <a:gd name="connsiteY9" fmla="*/ 260563 h 4878342"/>
              <a:gd name="connsiteX0" fmla="*/ 2126005 w 6986522"/>
              <a:gd name="connsiteY0" fmla="*/ 260563 h 4878342"/>
              <a:gd name="connsiteX1" fmla="*/ 5448442 w 6986522"/>
              <a:gd name="connsiteY1" fmla="*/ 225393 h 4878342"/>
              <a:gd name="connsiteX2" fmla="*/ 6850193 w 6986522"/>
              <a:gd name="connsiteY2" fmla="*/ 1357442 h 4878342"/>
              <a:gd name="connsiteX3" fmla="*/ 6597619 w 6986522"/>
              <a:gd name="connsiteY3" fmla="*/ 3118966 h 4878342"/>
              <a:gd name="connsiteX4" fmla="*/ 6244712 w 6986522"/>
              <a:gd name="connsiteY4" fmla="*/ 4774638 h 4878342"/>
              <a:gd name="connsiteX5" fmla="*/ 4175694 w 6986522"/>
              <a:gd name="connsiteY5" fmla="*/ 4458849 h 4878342"/>
              <a:gd name="connsiteX6" fmla="*/ 1137465 w 6986522"/>
              <a:gd name="connsiteY6" fmla="*/ 4664495 h 4878342"/>
              <a:gd name="connsiteX7" fmla="*/ 530455 w 6986522"/>
              <a:gd name="connsiteY7" fmla="*/ 3223719 h 4878342"/>
              <a:gd name="connsiteX8" fmla="*/ 73251 w 6986522"/>
              <a:gd name="connsiteY8" fmla="*/ 1166159 h 4878342"/>
              <a:gd name="connsiteX9" fmla="*/ 2126005 w 6986522"/>
              <a:gd name="connsiteY9" fmla="*/ 260563 h 487834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81231 h 5084092"/>
              <a:gd name="connsiteX1" fmla="*/ 5448442 w 6986522"/>
              <a:gd name="connsiteY1" fmla="*/ 431143 h 5084092"/>
              <a:gd name="connsiteX2" fmla="*/ 6850193 w 6986522"/>
              <a:gd name="connsiteY2" fmla="*/ 1563192 h 5084092"/>
              <a:gd name="connsiteX3" fmla="*/ 6597619 w 6986522"/>
              <a:gd name="connsiteY3" fmla="*/ 3324716 h 5084092"/>
              <a:gd name="connsiteX4" fmla="*/ 6244712 w 6986522"/>
              <a:gd name="connsiteY4" fmla="*/ 4980388 h 5084092"/>
              <a:gd name="connsiteX5" fmla="*/ 4175694 w 6986522"/>
              <a:gd name="connsiteY5" fmla="*/ 4664599 h 5084092"/>
              <a:gd name="connsiteX6" fmla="*/ 1137465 w 6986522"/>
              <a:gd name="connsiteY6" fmla="*/ 4870245 h 5084092"/>
              <a:gd name="connsiteX7" fmla="*/ 530455 w 6986522"/>
              <a:gd name="connsiteY7" fmla="*/ 3429469 h 5084092"/>
              <a:gd name="connsiteX8" fmla="*/ 73251 w 6986522"/>
              <a:gd name="connsiteY8" fmla="*/ 1371909 h 5084092"/>
              <a:gd name="connsiteX9" fmla="*/ 1977724 w 6986522"/>
              <a:gd name="connsiteY9" fmla="*/ 181231 h 5084092"/>
              <a:gd name="connsiteX0" fmla="*/ 1977724 w 6986522"/>
              <a:gd name="connsiteY0" fmla="*/ 193283 h 5096144"/>
              <a:gd name="connsiteX1" fmla="*/ 5856215 w 6986522"/>
              <a:gd name="connsiteY1" fmla="*/ 386179 h 5096144"/>
              <a:gd name="connsiteX2" fmla="*/ 6850193 w 6986522"/>
              <a:gd name="connsiteY2" fmla="*/ 1575244 h 5096144"/>
              <a:gd name="connsiteX3" fmla="*/ 6597619 w 6986522"/>
              <a:gd name="connsiteY3" fmla="*/ 3336768 h 5096144"/>
              <a:gd name="connsiteX4" fmla="*/ 6244712 w 6986522"/>
              <a:gd name="connsiteY4" fmla="*/ 4992440 h 5096144"/>
              <a:gd name="connsiteX5" fmla="*/ 4175694 w 6986522"/>
              <a:gd name="connsiteY5" fmla="*/ 4676651 h 5096144"/>
              <a:gd name="connsiteX6" fmla="*/ 1137465 w 6986522"/>
              <a:gd name="connsiteY6" fmla="*/ 4882297 h 5096144"/>
              <a:gd name="connsiteX7" fmla="*/ 530455 w 6986522"/>
              <a:gd name="connsiteY7" fmla="*/ 3441521 h 5096144"/>
              <a:gd name="connsiteX8" fmla="*/ 73251 w 6986522"/>
              <a:gd name="connsiteY8" fmla="*/ 1383961 h 5096144"/>
              <a:gd name="connsiteX9" fmla="*/ 1977724 w 6986522"/>
              <a:gd name="connsiteY9" fmla="*/ 193283 h 5096144"/>
              <a:gd name="connsiteX0" fmla="*/ 1977724 w 6986522"/>
              <a:gd name="connsiteY0" fmla="*/ 193283 h 5096144"/>
              <a:gd name="connsiteX1" fmla="*/ 5856215 w 6986522"/>
              <a:gd name="connsiteY1" fmla="*/ 386179 h 5096144"/>
              <a:gd name="connsiteX2" fmla="*/ 6850193 w 6986522"/>
              <a:gd name="connsiteY2" fmla="*/ 1575244 h 5096144"/>
              <a:gd name="connsiteX3" fmla="*/ 6597619 w 6986522"/>
              <a:gd name="connsiteY3" fmla="*/ 3336768 h 5096144"/>
              <a:gd name="connsiteX4" fmla="*/ 6244712 w 6986522"/>
              <a:gd name="connsiteY4" fmla="*/ 4992440 h 5096144"/>
              <a:gd name="connsiteX5" fmla="*/ 4175694 w 6986522"/>
              <a:gd name="connsiteY5" fmla="*/ 4676651 h 5096144"/>
              <a:gd name="connsiteX6" fmla="*/ 1137465 w 6986522"/>
              <a:gd name="connsiteY6" fmla="*/ 4882297 h 5096144"/>
              <a:gd name="connsiteX7" fmla="*/ 530455 w 6986522"/>
              <a:gd name="connsiteY7" fmla="*/ 3441521 h 5096144"/>
              <a:gd name="connsiteX8" fmla="*/ 73251 w 6986522"/>
              <a:gd name="connsiteY8" fmla="*/ 1383961 h 5096144"/>
              <a:gd name="connsiteX9" fmla="*/ 1977724 w 6986522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2003766 w 7012564"/>
              <a:gd name="connsiteY0" fmla="*/ 193283 h 5096144"/>
              <a:gd name="connsiteX1" fmla="*/ 5882257 w 7012564"/>
              <a:gd name="connsiteY1" fmla="*/ 386179 h 5096144"/>
              <a:gd name="connsiteX2" fmla="*/ 6876235 w 7012564"/>
              <a:gd name="connsiteY2" fmla="*/ 1575244 h 5096144"/>
              <a:gd name="connsiteX3" fmla="*/ 6623661 w 7012564"/>
              <a:gd name="connsiteY3" fmla="*/ 3336768 h 5096144"/>
              <a:gd name="connsiteX4" fmla="*/ 6270754 w 7012564"/>
              <a:gd name="connsiteY4" fmla="*/ 4992440 h 5096144"/>
              <a:gd name="connsiteX5" fmla="*/ 4201736 w 7012564"/>
              <a:gd name="connsiteY5" fmla="*/ 4676651 h 5096144"/>
              <a:gd name="connsiteX6" fmla="*/ 1608351 w 7012564"/>
              <a:gd name="connsiteY6" fmla="*/ 4383405 h 5096144"/>
              <a:gd name="connsiteX7" fmla="*/ 556497 w 7012564"/>
              <a:gd name="connsiteY7" fmla="*/ 3441521 h 5096144"/>
              <a:gd name="connsiteX8" fmla="*/ 99293 w 7012564"/>
              <a:gd name="connsiteY8" fmla="*/ 1383961 h 5096144"/>
              <a:gd name="connsiteX9" fmla="*/ 2003766 w 7012564"/>
              <a:gd name="connsiteY9" fmla="*/ 193283 h 5096144"/>
              <a:gd name="connsiteX0" fmla="*/ 1977336 w 6986134"/>
              <a:gd name="connsiteY0" fmla="*/ 193283 h 5096144"/>
              <a:gd name="connsiteX1" fmla="*/ 5855827 w 6986134"/>
              <a:gd name="connsiteY1" fmla="*/ 386179 h 5096144"/>
              <a:gd name="connsiteX2" fmla="*/ 6849805 w 6986134"/>
              <a:gd name="connsiteY2" fmla="*/ 1575244 h 5096144"/>
              <a:gd name="connsiteX3" fmla="*/ 6597231 w 6986134"/>
              <a:gd name="connsiteY3" fmla="*/ 3336768 h 5096144"/>
              <a:gd name="connsiteX4" fmla="*/ 6244324 w 6986134"/>
              <a:gd name="connsiteY4" fmla="*/ 4992440 h 5096144"/>
              <a:gd name="connsiteX5" fmla="*/ 4175306 w 6986134"/>
              <a:gd name="connsiteY5" fmla="*/ 4676651 h 5096144"/>
              <a:gd name="connsiteX6" fmla="*/ 1581921 w 6986134"/>
              <a:gd name="connsiteY6" fmla="*/ 4383405 h 5096144"/>
              <a:gd name="connsiteX7" fmla="*/ 814272 w 6986134"/>
              <a:gd name="connsiteY7" fmla="*/ 2814342 h 5096144"/>
              <a:gd name="connsiteX8" fmla="*/ 72863 w 6986134"/>
              <a:gd name="connsiteY8" fmla="*/ 1383961 h 5096144"/>
              <a:gd name="connsiteX9" fmla="*/ 1977336 w 6986134"/>
              <a:gd name="connsiteY9" fmla="*/ 193283 h 5096144"/>
              <a:gd name="connsiteX0" fmla="*/ 1941808 w 6950606"/>
              <a:gd name="connsiteY0" fmla="*/ 193283 h 5096144"/>
              <a:gd name="connsiteX1" fmla="*/ 5820299 w 6950606"/>
              <a:gd name="connsiteY1" fmla="*/ 386179 h 5096144"/>
              <a:gd name="connsiteX2" fmla="*/ 6814277 w 6950606"/>
              <a:gd name="connsiteY2" fmla="*/ 1575244 h 5096144"/>
              <a:gd name="connsiteX3" fmla="*/ 6561703 w 6950606"/>
              <a:gd name="connsiteY3" fmla="*/ 3336768 h 5096144"/>
              <a:gd name="connsiteX4" fmla="*/ 6208796 w 6950606"/>
              <a:gd name="connsiteY4" fmla="*/ 4992440 h 5096144"/>
              <a:gd name="connsiteX5" fmla="*/ 4139778 w 6950606"/>
              <a:gd name="connsiteY5" fmla="*/ 4676651 h 5096144"/>
              <a:gd name="connsiteX6" fmla="*/ 1546393 w 6950606"/>
              <a:gd name="connsiteY6" fmla="*/ 4383405 h 5096144"/>
              <a:gd name="connsiteX7" fmla="*/ 778744 w 6950606"/>
              <a:gd name="connsiteY7" fmla="*/ 2814342 h 5096144"/>
              <a:gd name="connsiteX8" fmla="*/ 37335 w 6950606"/>
              <a:gd name="connsiteY8" fmla="*/ 1383961 h 5096144"/>
              <a:gd name="connsiteX9" fmla="*/ 1941808 w 6950606"/>
              <a:gd name="connsiteY9" fmla="*/ 193283 h 5096144"/>
              <a:gd name="connsiteX0" fmla="*/ 1953493 w 6962291"/>
              <a:gd name="connsiteY0" fmla="*/ 193283 h 5096144"/>
              <a:gd name="connsiteX1" fmla="*/ 5831984 w 6962291"/>
              <a:gd name="connsiteY1" fmla="*/ 386179 h 5096144"/>
              <a:gd name="connsiteX2" fmla="*/ 6825962 w 6962291"/>
              <a:gd name="connsiteY2" fmla="*/ 1575244 h 5096144"/>
              <a:gd name="connsiteX3" fmla="*/ 6573388 w 6962291"/>
              <a:gd name="connsiteY3" fmla="*/ 3336768 h 5096144"/>
              <a:gd name="connsiteX4" fmla="*/ 6220481 w 6962291"/>
              <a:gd name="connsiteY4" fmla="*/ 4992440 h 5096144"/>
              <a:gd name="connsiteX5" fmla="*/ 4151463 w 6962291"/>
              <a:gd name="connsiteY5" fmla="*/ 4676651 h 5096144"/>
              <a:gd name="connsiteX6" fmla="*/ 1558078 w 6962291"/>
              <a:gd name="connsiteY6" fmla="*/ 4383405 h 5096144"/>
              <a:gd name="connsiteX7" fmla="*/ 790429 w 6962291"/>
              <a:gd name="connsiteY7" fmla="*/ 2814342 h 5096144"/>
              <a:gd name="connsiteX8" fmla="*/ 49020 w 6962291"/>
              <a:gd name="connsiteY8" fmla="*/ 1383961 h 5096144"/>
              <a:gd name="connsiteX9" fmla="*/ 1953493 w 6962291"/>
              <a:gd name="connsiteY9" fmla="*/ 193283 h 5096144"/>
              <a:gd name="connsiteX0" fmla="*/ 1953493 w 6934584"/>
              <a:gd name="connsiteY0" fmla="*/ 193283 h 5096144"/>
              <a:gd name="connsiteX1" fmla="*/ 5831984 w 6934584"/>
              <a:gd name="connsiteY1" fmla="*/ 386179 h 5096144"/>
              <a:gd name="connsiteX2" fmla="*/ 6825962 w 6934584"/>
              <a:gd name="connsiteY2" fmla="*/ 1575244 h 5096144"/>
              <a:gd name="connsiteX3" fmla="*/ 6350966 w 6934584"/>
              <a:gd name="connsiteY3" fmla="*/ 2994670 h 5096144"/>
              <a:gd name="connsiteX4" fmla="*/ 6220481 w 6934584"/>
              <a:gd name="connsiteY4" fmla="*/ 4992440 h 5096144"/>
              <a:gd name="connsiteX5" fmla="*/ 4151463 w 6934584"/>
              <a:gd name="connsiteY5" fmla="*/ 4676651 h 5096144"/>
              <a:gd name="connsiteX6" fmla="*/ 1558078 w 6934584"/>
              <a:gd name="connsiteY6" fmla="*/ 4383405 h 5096144"/>
              <a:gd name="connsiteX7" fmla="*/ 790429 w 6934584"/>
              <a:gd name="connsiteY7" fmla="*/ 2814342 h 5096144"/>
              <a:gd name="connsiteX8" fmla="*/ 49020 w 6934584"/>
              <a:gd name="connsiteY8" fmla="*/ 1383961 h 5096144"/>
              <a:gd name="connsiteX9" fmla="*/ 1953493 w 6934584"/>
              <a:gd name="connsiteY9" fmla="*/ 193283 h 5096144"/>
              <a:gd name="connsiteX0" fmla="*/ 1953493 w 6918783"/>
              <a:gd name="connsiteY0" fmla="*/ 193283 h 5096144"/>
              <a:gd name="connsiteX1" fmla="*/ 5831984 w 6918783"/>
              <a:gd name="connsiteY1" fmla="*/ 386179 h 5096144"/>
              <a:gd name="connsiteX2" fmla="*/ 6825962 w 6918783"/>
              <a:gd name="connsiteY2" fmla="*/ 1575244 h 5096144"/>
              <a:gd name="connsiteX3" fmla="*/ 6165615 w 6918783"/>
              <a:gd name="connsiteY3" fmla="*/ 2666826 h 5096144"/>
              <a:gd name="connsiteX4" fmla="*/ 6220481 w 6918783"/>
              <a:gd name="connsiteY4" fmla="*/ 4992440 h 5096144"/>
              <a:gd name="connsiteX5" fmla="*/ 4151463 w 6918783"/>
              <a:gd name="connsiteY5" fmla="*/ 4676651 h 5096144"/>
              <a:gd name="connsiteX6" fmla="*/ 1558078 w 6918783"/>
              <a:gd name="connsiteY6" fmla="*/ 4383405 h 5096144"/>
              <a:gd name="connsiteX7" fmla="*/ 790429 w 6918783"/>
              <a:gd name="connsiteY7" fmla="*/ 2814342 h 5096144"/>
              <a:gd name="connsiteX8" fmla="*/ 49020 w 6918783"/>
              <a:gd name="connsiteY8" fmla="*/ 1383961 h 5096144"/>
              <a:gd name="connsiteX9" fmla="*/ 1953493 w 6918783"/>
              <a:gd name="connsiteY9" fmla="*/ 193283 h 5096144"/>
              <a:gd name="connsiteX0" fmla="*/ 1953493 w 6918783"/>
              <a:gd name="connsiteY0" fmla="*/ 193283 h 5096144"/>
              <a:gd name="connsiteX1" fmla="*/ 5831984 w 6918783"/>
              <a:gd name="connsiteY1" fmla="*/ 386179 h 5096144"/>
              <a:gd name="connsiteX2" fmla="*/ 6825962 w 6918783"/>
              <a:gd name="connsiteY2" fmla="*/ 1575244 h 5096144"/>
              <a:gd name="connsiteX3" fmla="*/ 6165615 w 6918783"/>
              <a:gd name="connsiteY3" fmla="*/ 2666826 h 5096144"/>
              <a:gd name="connsiteX4" fmla="*/ 6220481 w 6918783"/>
              <a:gd name="connsiteY4" fmla="*/ 4992440 h 5096144"/>
              <a:gd name="connsiteX5" fmla="*/ 4151463 w 6918783"/>
              <a:gd name="connsiteY5" fmla="*/ 4676651 h 5096144"/>
              <a:gd name="connsiteX6" fmla="*/ 1558078 w 6918783"/>
              <a:gd name="connsiteY6" fmla="*/ 4383405 h 5096144"/>
              <a:gd name="connsiteX7" fmla="*/ 790429 w 6918783"/>
              <a:gd name="connsiteY7" fmla="*/ 2814342 h 5096144"/>
              <a:gd name="connsiteX8" fmla="*/ 49020 w 6918783"/>
              <a:gd name="connsiteY8" fmla="*/ 1383961 h 5096144"/>
              <a:gd name="connsiteX9" fmla="*/ 1953493 w 6918783"/>
              <a:gd name="connsiteY9" fmla="*/ 193283 h 5096144"/>
              <a:gd name="connsiteX0" fmla="*/ 1508650 w 6918783"/>
              <a:gd name="connsiteY0" fmla="*/ 199888 h 5074241"/>
              <a:gd name="connsiteX1" fmla="*/ 5831984 w 6918783"/>
              <a:gd name="connsiteY1" fmla="*/ 364276 h 5074241"/>
              <a:gd name="connsiteX2" fmla="*/ 6825962 w 6918783"/>
              <a:gd name="connsiteY2" fmla="*/ 1553341 h 5074241"/>
              <a:gd name="connsiteX3" fmla="*/ 6165615 w 6918783"/>
              <a:gd name="connsiteY3" fmla="*/ 2644923 h 5074241"/>
              <a:gd name="connsiteX4" fmla="*/ 6220481 w 6918783"/>
              <a:gd name="connsiteY4" fmla="*/ 4970537 h 5074241"/>
              <a:gd name="connsiteX5" fmla="*/ 4151463 w 6918783"/>
              <a:gd name="connsiteY5" fmla="*/ 4654748 h 5074241"/>
              <a:gd name="connsiteX6" fmla="*/ 1558078 w 6918783"/>
              <a:gd name="connsiteY6" fmla="*/ 4361502 h 5074241"/>
              <a:gd name="connsiteX7" fmla="*/ 790429 w 6918783"/>
              <a:gd name="connsiteY7" fmla="*/ 2792439 h 5074241"/>
              <a:gd name="connsiteX8" fmla="*/ 49020 w 6918783"/>
              <a:gd name="connsiteY8" fmla="*/ 1362058 h 5074241"/>
              <a:gd name="connsiteX9" fmla="*/ 1508650 w 6918783"/>
              <a:gd name="connsiteY9" fmla="*/ 199888 h 5074241"/>
              <a:gd name="connsiteX0" fmla="*/ 1518098 w 6928231"/>
              <a:gd name="connsiteY0" fmla="*/ 199888 h 5074241"/>
              <a:gd name="connsiteX1" fmla="*/ 5841432 w 6928231"/>
              <a:gd name="connsiteY1" fmla="*/ 364276 h 5074241"/>
              <a:gd name="connsiteX2" fmla="*/ 6835410 w 6928231"/>
              <a:gd name="connsiteY2" fmla="*/ 1553341 h 5074241"/>
              <a:gd name="connsiteX3" fmla="*/ 6175063 w 6928231"/>
              <a:gd name="connsiteY3" fmla="*/ 2644923 h 5074241"/>
              <a:gd name="connsiteX4" fmla="*/ 6229929 w 6928231"/>
              <a:gd name="connsiteY4" fmla="*/ 4970537 h 5074241"/>
              <a:gd name="connsiteX5" fmla="*/ 4160911 w 6928231"/>
              <a:gd name="connsiteY5" fmla="*/ 4654748 h 5074241"/>
              <a:gd name="connsiteX6" fmla="*/ 1567526 w 6928231"/>
              <a:gd name="connsiteY6" fmla="*/ 4361502 h 5074241"/>
              <a:gd name="connsiteX7" fmla="*/ 552742 w 6928231"/>
              <a:gd name="connsiteY7" fmla="*/ 2778185 h 5074241"/>
              <a:gd name="connsiteX8" fmla="*/ 58468 w 6928231"/>
              <a:gd name="connsiteY8" fmla="*/ 1362058 h 5074241"/>
              <a:gd name="connsiteX9" fmla="*/ 1518098 w 6928231"/>
              <a:gd name="connsiteY9" fmla="*/ 199888 h 5074241"/>
              <a:gd name="connsiteX0" fmla="*/ 1518098 w 6937113"/>
              <a:gd name="connsiteY0" fmla="*/ 199888 h 5074241"/>
              <a:gd name="connsiteX1" fmla="*/ 5841432 w 6937113"/>
              <a:gd name="connsiteY1" fmla="*/ 364276 h 5074241"/>
              <a:gd name="connsiteX2" fmla="*/ 6835410 w 6937113"/>
              <a:gd name="connsiteY2" fmla="*/ 1553341 h 5074241"/>
              <a:gd name="connsiteX3" fmla="*/ 6286274 w 6937113"/>
              <a:gd name="connsiteY3" fmla="*/ 2744701 h 5074241"/>
              <a:gd name="connsiteX4" fmla="*/ 6229929 w 6937113"/>
              <a:gd name="connsiteY4" fmla="*/ 4970537 h 5074241"/>
              <a:gd name="connsiteX5" fmla="*/ 4160911 w 6937113"/>
              <a:gd name="connsiteY5" fmla="*/ 4654748 h 5074241"/>
              <a:gd name="connsiteX6" fmla="*/ 1567526 w 6937113"/>
              <a:gd name="connsiteY6" fmla="*/ 4361502 h 5074241"/>
              <a:gd name="connsiteX7" fmla="*/ 552742 w 6937113"/>
              <a:gd name="connsiteY7" fmla="*/ 2778185 h 5074241"/>
              <a:gd name="connsiteX8" fmla="*/ 58468 w 6937113"/>
              <a:gd name="connsiteY8" fmla="*/ 1362058 h 5074241"/>
              <a:gd name="connsiteX9" fmla="*/ 1518098 w 6937113"/>
              <a:gd name="connsiteY9" fmla="*/ 199888 h 5074241"/>
              <a:gd name="connsiteX0" fmla="*/ 1518098 w 6948401"/>
              <a:gd name="connsiteY0" fmla="*/ 199888 h 5074241"/>
              <a:gd name="connsiteX1" fmla="*/ 5841432 w 6948401"/>
              <a:gd name="connsiteY1" fmla="*/ 364276 h 5074241"/>
              <a:gd name="connsiteX2" fmla="*/ 6847767 w 6948401"/>
              <a:gd name="connsiteY2" fmla="*/ 1410801 h 5074241"/>
              <a:gd name="connsiteX3" fmla="*/ 6286274 w 6948401"/>
              <a:gd name="connsiteY3" fmla="*/ 2744701 h 5074241"/>
              <a:gd name="connsiteX4" fmla="*/ 6229929 w 6948401"/>
              <a:gd name="connsiteY4" fmla="*/ 4970537 h 5074241"/>
              <a:gd name="connsiteX5" fmla="*/ 4160911 w 6948401"/>
              <a:gd name="connsiteY5" fmla="*/ 4654748 h 5074241"/>
              <a:gd name="connsiteX6" fmla="*/ 1567526 w 6948401"/>
              <a:gd name="connsiteY6" fmla="*/ 4361502 h 5074241"/>
              <a:gd name="connsiteX7" fmla="*/ 552742 w 6948401"/>
              <a:gd name="connsiteY7" fmla="*/ 2778185 h 5074241"/>
              <a:gd name="connsiteX8" fmla="*/ 58468 w 6948401"/>
              <a:gd name="connsiteY8" fmla="*/ 1362058 h 5074241"/>
              <a:gd name="connsiteX9" fmla="*/ 1518098 w 6948401"/>
              <a:gd name="connsiteY9" fmla="*/ 199888 h 5074241"/>
              <a:gd name="connsiteX0" fmla="*/ 1518098 w 6948401"/>
              <a:gd name="connsiteY0" fmla="*/ 199888 h 5024509"/>
              <a:gd name="connsiteX1" fmla="*/ 5841432 w 6948401"/>
              <a:gd name="connsiteY1" fmla="*/ 364276 h 5024509"/>
              <a:gd name="connsiteX2" fmla="*/ 6847767 w 6948401"/>
              <a:gd name="connsiteY2" fmla="*/ 1410801 h 5024509"/>
              <a:gd name="connsiteX3" fmla="*/ 6286274 w 6948401"/>
              <a:gd name="connsiteY3" fmla="*/ 2744701 h 5024509"/>
              <a:gd name="connsiteX4" fmla="*/ 6229929 w 6948401"/>
              <a:gd name="connsiteY4" fmla="*/ 4970537 h 5024509"/>
              <a:gd name="connsiteX5" fmla="*/ 4272122 w 6948401"/>
              <a:gd name="connsiteY5" fmla="*/ 3970553 h 5024509"/>
              <a:gd name="connsiteX6" fmla="*/ 1567526 w 6948401"/>
              <a:gd name="connsiteY6" fmla="*/ 4361502 h 5024509"/>
              <a:gd name="connsiteX7" fmla="*/ 552742 w 6948401"/>
              <a:gd name="connsiteY7" fmla="*/ 2778185 h 5024509"/>
              <a:gd name="connsiteX8" fmla="*/ 58468 w 6948401"/>
              <a:gd name="connsiteY8" fmla="*/ 1362058 h 5024509"/>
              <a:gd name="connsiteX9" fmla="*/ 1518098 w 6948401"/>
              <a:gd name="connsiteY9" fmla="*/ 199888 h 50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8401" h="5024509">
                <a:moveTo>
                  <a:pt x="1518098" y="199888"/>
                </a:moveTo>
                <a:cubicBezTo>
                  <a:pt x="2210076" y="-259446"/>
                  <a:pt x="4946976" y="193341"/>
                  <a:pt x="5841432" y="364276"/>
                </a:cubicBezTo>
                <a:cubicBezTo>
                  <a:pt x="4474603" y="1575756"/>
                  <a:pt x="6452351" y="935666"/>
                  <a:pt x="6847767" y="1410801"/>
                </a:cubicBezTo>
                <a:cubicBezTo>
                  <a:pt x="7243183" y="1885936"/>
                  <a:pt x="6350117" y="2089644"/>
                  <a:pt x="6286274" y="2744701"/>
                </a:cubicBezTo>
                <a:cubicBezTo>
                  <a:pt x="7210972" y="3756110"/>
                  <a:pt x="6598572" y="4652196"/>
                  <a:pt x="6229929" y="4970537"/>
                </a:cubicBezTo>
                <a:cubicBezTo>
                  <a:pt x="5861286" y="5288878"/>
                  <a:pt x="5170697" y="4100567"/>
                  <a:pt x="4272122" y="3970553"/>
                </a:cubicBezTo>
                <a:cubicBezTo>
                  <a:pt x="3373547" y="3840539"/>
                  <a:pt x="2317168" y="5565140"/>
                  <a:pt x="1567526" y="4361502"/>
                </a:cubicBezTo>
                <a:cubicBezTo>
                  <a:pt x="413322" y="5761755"/>
                  <a:pt x="272911" y="3363617"/>
                  <a:pt x="552742" y="2778185"/>
                </a:cubicBezTo>
                <a:cubicBezTo>
                  <a:pt x="832573" y="2192753"/>
                  <a:pt x="-258944" y="1865420"/>
                  <a:pt x="58468" y="1362058"/>
                </a:cubicBezTo>
                <a:cubicBezTo>
                  <a:pt x="375880" y="858696"/>
                  <a:pt x="2967958" y="603753"/>
                  <a:pt x="1518098" y="199888"/>
                </a:cubicBezTo>
                <a:close/>
              </a:path>
            </a:pathLst>
          </a:custGeom>
          <a:solidFill>
            <a:schemeClr val="accent1">
              <a:lumMod val="75000"/>
              <a:alpha val="76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33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Цилиндр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http://vsadu.ucoz.ru/lessons/sr_group/fg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6" t="9946" r="6939" b="12216"/>
          <a:stretch/>
        </p:blipFill>
        <p:spPr bwMode="auto">
          <a:xfrm rot="16200000">
            <a:off x="845564" y="2374486"/>
            <a:ext cx="4445512" cy="3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6530" y="654908"/>
            <a:ext cx="5585254" cy="5509200"/>
          </a:xfrm>
          <a:prstGeom prst="rect">
            <a:avLst/>
          </a:prstGeom>
          <a:gradFill>
            <a:gsLst>
              <a:gs pos="34000">
                <a:srgbClr val="AAC6E7"/>
              </a:gs>
              <a:gs pos="9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61000">
                <a:schemeClr val="accent1">
                  <a:lumMod val="105000"/>
                  <a:satMod val="103000"/>
                  <a:tint val="73000"/>
                </a:schemeClr>
              </a:gs>
              <a:gs pos="87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/>
              <a:t>Рассмотрим произвольную плоскость α и окружность L с центром О радиуса r, лежащую в этой </a:t>
            </a:r>
            <a:r>
              <a:rPr lang="ru-RU" sz="2200" dirty="0" smtClean="0"/>
              <a:t>плоскости. </a:t>
            </a:r>
          </a:p>
          <a:p>
            <a:r>
              <a:rPr lang="ru-RU" sz="2200" dirty="0" smtClean="0"/>
              <a:t>Через </a:t>
            </a:r>
            <a:r>
              <a:rPr lang="ru-RU" sz="2200" dirty="0"/>
              <a:t>каждую точку окружности  проведем прямую, перпендикулярную к плоскости α. Поверхность, образованная этими прямыми, называется </a:t>
            </a:r>
            <a:r>
              <a:rPr lang="ru-RU" sz="2200" b="1" dirty="0"/>
              <a:t>цилиндрической поверхностью</a:t>
            </a:r>
            <a:r>
              <a:rPr lang="ru-RU" sz="2200" dirty="0"/>
              <a:t>, а сами прямые — </a:t>
            </a:r>
            <a:r>
              <a:rPr lang="ru-RU" sz="2200" b="1" dirty="0"/>
              <a:t>образующими цилиндрической поверхности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Прямая</a:t>
            </a:r>
            <a:r>
              <a:rPr lang="ru-RU" sz="2200" dirty="0"/>
              <a:t>, проходящая через точку О перпендикулярно к плоскости α, называется </a:t>
            </a:r>
            <a:r>
              <a:rPr lang="ru-RU" sz="2200" b="1" dirty="0"/>
              <a:t>осью цилиндрической поверхности.</a:t>
            </a:r>
            <a:r>
              <a:rPr lang="ru-RU" sz="2200" dirty="0"/>
              <a:t> </a:t>
            </a:r>
            <a:endParaRPr lang="ru-RU" sz="2200" dirty="0" smtClean="0"/>
          </a:p>
          <a:p>
            <a:r>
              <a:rPr lang="ru-RU" sz="2200" dirty="0" smtClean="0"/>
              <a:t>Поскольку </a:t>
            </a:r>
            <a:r>
              <a:rPr lang="ru-RU" sz="2200" dirty="0"/>
              <a:t>все образующие и ось перпендикулярны к плоскости α, то они параллельны друг другу.</a:t>
            </a:r>
          </a:p>
        </p:txBody>
      </p:sp>
      <p:pic>
        <p:nvPicPr>
          <p:cNvPr id="2050" name="Picture 2" descr="http://d3mlntcv38ck9k.cloudfront.net/content/konspekt_image/38125/420ec120_f310_0130_97dc_22000a1d01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2" y="1346887"/>
            <a:ext cx="5816700" cy="3905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9459" y="2199503"/>
            <a:ext cx="5585254" cy="1938992"/>
          </a:xfrm>
          <a:prstGeom prst="rect">
            <a:avLst/>
          </a:prstGeom>
          <a:gradFill>
            <a:gsLst>
              <a:gs pos="34000">
                <a:srgbClr val="AAC6E7"/>
              </a:gs>
              <a:gs pos="9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61000">
                <a:schemeClr val="accent1">
                  <a:lumMod val="105000"/>
                  <a:satMod val="103000"/>
                  <a:tint val="73000"/>
                </a:schemeClr>
              </a:gs>
              <a:gs pos="87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Рассмотрим теперь плоскость β, параллельную плоскости </a:t>
            </a:r>
            <a:r>
              <a:rPr lang="ru-RU" sz="2400" dirty="0" smtClean="0"/>
              <a:t>α. </a:t>
            </a:r>
          </a:p>
          <a:p>
            <a:r>
              <a:rPr lang="ru-RU" sz="2400" dirty="0" smtClean="0"/>
              <a:t>Отрезки </a:t>
            </a:r>
            <a:r>
              <a:rPr lang="ru-RU" sz="2400" dirty="0"/>
              <a:t>образующих, заключенные между плоскостями α и β, параллельны и равны друг другу.</a:t>
            </a:r>
            <a:endParaRPr lang="ru-RU" sz="2200" dirty="0"/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98" y="694999"/>
            <a:ext cx="4737702" cy="5442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102" y="693772"/>
            <a:ext cx="5585254" cy="5632311"/>
          </a:xfrm>
          <a:prstGeom prst="rect">
            <a:avLst/>
          </a:prstGeom>
          <a:gradFill>
            <a:gsLst>
              <a:gs pos="34000">
                <a:srgbClr val="AAC6E7"/>
              </a:gs>
              <a:gs pos="9000">
                <a:schemeClr val="accent1">
                  <a:lumMod val="110000"/>
                  <a:satMod val="105000"/>
                  <a:tint val="67000"/>
                  <a:alpha val="71000"/>
                </a:schemeClr>
              </a:gs>
              <a:gs pos="61000">
                <a:schemeClr val="accent1">
                  <a:lumMod val="105000"/>
                  <a:satMod val="103000"/>
                  <a:tint val="73000"/>
                </a:schemeClr>
              </a:gs>
              <a:gs pos="87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По построению концы этих отрезков, расположенные в плоскости α, заполняют окружность L. </a:t>
            </a:r>
            <a:endParaRPr lang="ru-RU" sz="2000" dirty="0" smtClean="0"/>
          </a:p>
          <a:p>
            <a:r>
              <a:rPr lang="ru-RU" sz="2000" dirty="0" smtClean="0"/>
              <a:t>Концы </a:t>
            </a:r>
            <a:r>
              <a:rPr lang="ru-RU" sz="2000" dirty="0"/>
              <a:t>же, расположенные в плоскости β, заполняют окружность L</a:t>
            </a:r>
            <a:r>
              <a:rPr lang="ru-RU" sz="2000" baseline="-25000" dirty="0"/>
              <a:t>1</a:t>
            </a:r>
            <a:r>
              <a:rPr lang="ru-RU" sz="2000" dirty="0"/>
              <a:t> с центром О</a:t>
            </a:r>
            <a:r>
              <a:rPr lang="ru-RU" sz="2000" baseline="-25000" dirty="0"/>
              <a:t>1</a:t>
            </a:r>
            <a:r>
              <a:rPr lang="ru-RU" sz="2000" dirty="0"/>
              <a:t> радиуса r, где О</a:t>
            </a:r>
            <a:r>
              <a:rPr lang="ru-RU" sz="2000" baseline="-25000" dirty="0"/>
              <a:t>1 </a:t>
            </a:r>
            <a:r>
              <a:rPr lang="ru-RU" sz="2000" dirty="0"/>
              <a:t>— точка пересечения плоскости β  с осью цилиндрической поверхности. </a:t>
            </a:r>
            <a:endParaRPr lang="ru-RU" sz="2000" dirty="0" smtClean="0"/>
          </a:p>
          <a:p>
            <a:r>
              <a:rPr lang="ru-RU" sz="2000" dirty="0" smtClean="0"/>
              <a:t>Справедливость </a:t>
            </a:r>
            <a:r>
              <a:rPr lang="ru-RU" sz="2000" dirty="0"/>
              <a:t>этого утверждения следует из того, что множество концов образующих, лежащих в плоскости β, получается из окружности L параллельным переносом на вектор OO</a:t>
            </a:r>
            <a:r>
              <a:rPr lang="ru-RU" sz="2000" baseline="-25000" dirty="0"/>
              <a:t>1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Параллельный </a:t>
            </a:r>
            <a:r>
              <a:rPr lang="ru-RU" sz="2000" dirty="0"/>
              <a:t>перенос является движением и, значит, наложением, а при наложении любая фигура переходит в равную ей фигуру. Следовательно, при параллельном переносе на вектор ОО</a:t>
            </a:r>
            <a:r>
              <a:rPr lang="ru-RU" sz="2000" baseline="-25000" dirty="0"/>
              <a:t>1</a:t>
            </a:r>
            <a:r>
              <a:rPr lang="ru-RU" sz="2000" dirty="0"/>
              <a:t> окружность L перейдет в равную ей окружность L</a:t>
            </a:r>
            <a:r>
              <a:rPr lang="ru-RU" sz="2000" baseline="-25000" dirty="0"/>
              <a:t>1</a:t>
            </a:r>
            <a:r>
              <a:rPr lang="ru-RU" sz="2000" dirty="0"/>
              <a:t> радиуса r с центром в точке О</a:t>
            </a:r>
            <a:r>
              <a:rPr lang="ru-RU" sz="2000" baseline="-25000" dirty="0"/>
              <a:t>1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http://d3mlntcv38ck9k.cloudfront.net/content/konspekt_image/38126/428c0210_f310_0130_97dd_22000a1d01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98" y="694999"/>
            <a:ext cx="4737702" cy="5442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9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641</Words>
  <Application>Microsoft Office PowerPoint</Application>
  <PresentationFormat>Произвольный</PresentationFormat>
  <Paragraphs>103</Paragraphs>
  <Slides>29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Повторение</vt:lpstr>
      <vt:lpstr>Повторение</vt:lpstr>
      <vt:lpstr>Повторение</vt:lpstr>
      <vt:lpstr>Повторение</vt:lpstr>
      <vt:lpstr>Слайд 6</vt:lpstr>
      <vt:lpstr>Слайд 7</vt:lpstr>
      <vt:lpstr>Слайд 8</vt:lpstr>
      <vt:lpstr>Слайд 9</vt:lpstr>
      <vt:lpstr>Слайд 10</vt:lpstr>
      <vt:lpstr>Слайд 11</vt:lpstr>
      <vt:lpstr>Развертка цилиндра</vt:lpstr>
      <vt:lpstr>Слайд 13</vt:lpstr>
      <vt:lpstr>Сечения цилиндра</vt:lpstr>
      <vt:lpstr>Сечения цилиндра</vt:lpstr>
      <vt:lpstr>Наклонный цилиндр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Цилиндр в архитектуре</vt:lpstr>
      <vt:lpstr>Площадь боковой  поверхности цилиндра</vt:lpstr>
      <vt:lpstr>Площадь боковой  поверхности цилиндра</vt:lpstr>
      <vt:lpstr>Площадь полной поверхности цилиндра</vt:lpstr>
      <vt:lpstr>Решение задач</vt:lpstr>
      <vt:lpstr>Решение задач</vt:lpstr>
      <vt:lpstr>Решение задач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Хозяйка</cp:lastModifiedBy>
  <cp:revision>92</cp:revision>
  <dcterms:created xsi:type="dcterms:W3CDTF">2015-07-06T07:33:26Z</dcterms:created>
  <dcterms:modified xsi:type="dcterms:W3CDTF">2016-01-31T17:30:25Z</dcterms:modified>
</cp:coreProperties>
</file>